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8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31EA3E-E4B8-418E-9933-59540343270A}" v="23" dt="2021-07-15T07:51:02.077"/>
    <p1510:client id="{6B034A17-D969-4618-9E09-165D3CA5EBDC}" v="203" dt="2021-07-15T08:21:42.738"/>
    <p1510:client id="{6CB1DE87-935C-4AD6-B2A4-5DC9E2CE421B}" v="70" dt="2021-07-14T16:15:59.673"/>
    <p1510:client id="{78F7036D-A436-4E8C-9275-6998E10A413D}" v="185" dt="2021-07-15T06:58:31.130"/>
    <p1510:client id="{AFC8119B-4553-4B0F-A32D-B1D9A5D071E1}" v="1" dt="2021-07-15T06:59:09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94"/>
    <p:restoredTop sz="94617"/>
  </p:normalViewPr>
  <p:slideViewPr>
    <p:cSldViewPr snapToGrid="0" snapToObjects="1">
      <p:cViewPr varScale="1">
        <p:scale>
          <a:sx n="111" d="100"/>
          <a:sy n="111" d="100"/>
        </p:scale>
        <p:origin x="2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徐民翰" clId="Web-{6CB1DE87-935C-4AD6-B2A4-5DC9E2CE421B}"/>
    <pc:docChg chg="modSld">
      <pc:chgData name="徐民翰" userId="" providerId="" clId="Web-{6CB1DE87-935C-4AD6-B2A4-5DC9E2CE421B}" dt="2021-07-14T16:15:59.673" v="69" actId="1076"/>
      <pc:docMkLst>
        <pc:docMk/>
      </pc:docMkLst>
      <pc:sldChg chg="addSp delSp modSp">
        <pc:chgData name="徐民翰" userId="" providerId="" clId="Web-{6CB1DE87-935C-4AD6-B2A4-5DC9E2CE421B}" dt="2021-07-14T16:15:59.673" v="69" actId="1076"/>
        <pc:sldMkLst>
          <pc:docMk/>
          <pc:sldMk cId="223420336" sldId="256"/>
        </pc:sldMkLst>
        <pc:spChg chg="add del">
          <ac:chgData name="徐民翰" userId="" providerId="" clId="Web-{6CB1DE87-935C-4AD6-B2A4-5DC9E2CE421B}" dt="2021-07-14T16:13:29.357" v="17"/>
          <ac:spMkLst>
            <pc:docMk/>
            <pc:sldMk cId="223420336" sldId="256"/>
            <ac:spMk id="13" creationId="{C35A40D0-717F-44F4-B5AE-279C072EC518}"/>
          </ac:spMkLst>
        </pc:spChg>
        <pc:spChg chg="add del">
          <ac:chgData name="徐民翰" userId="" providerId="" clId="Web-{6CB1DE87-935C-4AD6-B2A4-5DC9E2CE421B}" dt="2021-07-14T16:13:29.357" v="16"/>
          <ac:spMkLst>
            <pc:docMk/>
            <pc:sldMk cId="223420336" sldId="256"/>
            <ac:spMk id="14" creationId="{5CCA6197-F89E-407F-B8C6-F8FE6923FCE8}"/>
          </ac:spMkLst>
        </pc:spChg>
        <pc:spChg chg="mod">
          <ac:chgData name="徐民翰" userId="" providerId="" clId="Web-{6CB1DE87-935C-4AD6-B2A4-5DC9E2CE421B}" dt="2021-07-14T16:13:52.170" v="35" actId="1076"/>
          <ac:spMkLst>
            <pc:docMk/>
            <pc:sldMk cId="223420336" sldId="256"/>
            <ac:spMk id="17" creationId="{363F07AA-798A-9E4F-8FB4-58596F7DB114}"/>
          </ac:spMkLst>
        </pc:spChg>
        <pc:spChg chg="mod">
          <ac:chgData name="徐民翰" userId="" providerId="" clId="Web-{6CB1DE87-935C-4AD6-B2A4-5DC9E2CE421B}" dt="2021-07-14T16:15:11.828" v="49" actId="1076"/>
          <ac:spMkLst>
            <pc:docMk/>
            <pc:sldMk cId="223420336" sldId="256"/>
            <ac:spMk id="18" creationId="{14E39C74-375F-9544-AF3D-D5F7EE8A484A}"/>
          </ac:spMkLst>
        </pc:spChg>
        <pc:spChg chg="add del">
          <ac:chgData name="徐民翰" userId="" providerId="" clId="Web-{6CB1DE87-935C-4AD6-B2A4-5DC9E2CE421B}" dt="2021-07-14T16:13:29.357" v="10"/>
          <ac:spMkLst>
            <pc:docMk/>
            <pc:sldMk cId="223420336" sldId="256"/>
            <ac:spMk id="23" creationId="{7BEEE9E5-8793-4D20-9AA9-DA80A4D9E93B}"/>
          </ac:spMkLst>
        </pc:spChg>
        <pc:spChg chg="add mod">
          <ac:chgData name="徐民翰" userId="" providerId="" clId="Web-{6CB1DE87-935C-4AD6-B2A4-5DC9E2CE421B}" dt="2021-07-14T16:13:47.545" v="26" actId="1076"/>
          <ac:spMkLst>
            <pc:docMk/>
            <pc:sldMk cId="223420336" sldId="256"/>
            <ac:spMk id="24" creationId="{816D81E3-307F-4B2D-B564-59F32A8A1CB7}"/>
          </ac:spMkLst>
        </pc:spChg>
        <pc:spChg chg="add mod">
          <ac:chgData name="徐民翰" userId="" providerId="" clId="Web-{6CB1DE87-935C-4AD6-B2A4-5DC9E2CE421B}" dt="2021-07-14T16:13:47.545" v="27" actId="1076"/>
          <ac:spMkLst>
            <pc:docMk/>
            <pc:sldMk cId="223420336" sldId="256"/>
            <ac:spMk id="25" creationId="{DFAB306F-0299-410C-82F2-5751F33FD967}"/>
          </ac:spMkLst>
        </pc:spChg>
        <pc:spChg chg="add mod">
          <ac:chgData name="徐民翰" userId="" providerId="" clId="Web-{6CB1DE87-935C-4AD6-B2A4-5DC9E2CE421B}" dt="2021-07-14T16:13:47.577" v="33" actId="1076"/>
          <ac:spMkLst>
            <pc:docMk/>
            <pc:sldMk cId="223420336" sldId="256"/>
            <ac:spMk id="31" creationId="{DCF322B5-3FA6-429F-93FB-F07AB39467E6}"/>
          </ac:spMkLst>
        </pc:spChg>
        <pc:spChg chg="add mod">
          <ac:chgData name="徐民翰" userId="" providerId="" clId="Web-{6CB1DE87-935C-4AD6-B2A4-5DC9E2CE421B}" dt="2021-07-14T16:14:15.171" v="39" actId="1076"/>
          <ac:spMkLst>
            <pc:docMk/>
            <pc:sldMk cId="223420336" sldId="256"/>
            <ac:spMk id="32" creationId="{51C495B6-E2CD-4201-AC93-93091E87AEA4}"/>
          </ac:spMkLst>
        </pc:spChg>
        <pc:spChg chg="add mod">
          <ac:chgData name="徐民翰" userId="" providerId="" clId="Web-{6CB1DE87-935C-4AD6-B2A4-5DC9E2CE421B}" dt="2021-07-14T16:14:24.812" v="41" actId="1076"/>
          <ac:spMkLst>
            <pc:docMk/>
            <pc:sldMk cId="223420336" sldId="256"/>
            <ac:spMk id="33" creationId="{4CE10BD0-F5C1-4899-9548-CF64504745F8}"/>
          </ac:spMkLst>
        </pc:spChg>
        <pc:spChg chg="add mod">
          <ac:chgData name="徐民翰" userId="" providerId="" clId="Web-{6CB1DE87-935C-4AD6-B2A4-5DC9E2CE421B}" dt="2021-07-14T16:15:41.798" v="58" actId="1076"/>
          <ac:spMkLst>
            <pc:docMk/>
            <pc:sldMk cId="223420336" sldId="256"/>
            <ac:spMk id="34" creationId="{EBD3A75F-5145-4B41-9CBA-F7639D6F2902}"/>
          </ac:spMkLst>
        </pc:spChg>
        <pc:spChg chg="add mod">
          <ac:chgData name="徐民翰" userId="" providerId="" clId="Web-{6CB1DE87-935C-4AD6-B2A4-5DC9E2CE421B}" dt="2021-07-14T16:15:41.813" v="59" actId="1076"/>
          <ac:spMkLst>
            <pc:docMk/>
            <pc:sldMk cId="223420336" sldId="256"/>
            <ac:spMk id="35" creationId="{13301202-3355-43E3-BBCB-D9A37E1C63E1}"/>
          </ac:spMkLst>
        </pc:spChg>
        <pc:spChg chg="add mod">
          <ac:chgData name="徐民翰" userId="" providerId="" clId="Web-{6CB1DE87-935C-4AD6-B2A4-5DC9E2CE421B}" dt="2021-07-14T16:15:41.845" v="65" actId="1076"/>
          <ac:spMkLst>
            <pc:docMk/>
            <pc:sldMk cId="223420336" sldId="256"/>
            <ac:spMk id="41" creationId="{4D63225A-7D25-4A96-94DB-A3D88C7165CD}"/>
          </ac:spMkLst>
        </pc:spChg>
        <pc:spChg chg="add mod">
          <ac:chgData name="徐民翰" userId="" providerId="" clId="Web-{6CB1DE87-935C-4AD6-B2A4-5DC9E2CE421B}" dt="2021-07-14T16:15:51.642" v="67" actId="1076"/>
          <ac:spMkLst>
            <pc:docMk/>
            <pc:sldMk cId="223420336" sldId="256"/>
            <ac:spMk id="42" creationId="{9B3D82BB-97FA-4ABC-BEC6-6E9B1301A07E}"/>
          </ac:spMkLst>
        </pc:spChg>
        <pc:spChg chg="add mod">
          <ac:chgData name="徐民翰" userId="" providerId="" clId="Web-{6CB1DE87-935C-4AD6-B2A4-5DC9E2CE421B}" dt="2021-07-14T16:15:59.673" v="69" actId="1076"/>
          <ac:spMkLst>
            <pc:docMk/>
            <pc:sldMk cId="223420336" sldId="256"/>
            <ac:spMk id="43" creationId="{240553C9-60D0-47AB-AFB0-926F140B403D}"/>
          </ac:spMkLst>
        </pc:spChg>
        <pc:cxnChg chg="mod">
          <ac:chgData name="徐民翰" userId="" providerId="" clId="Web-{6CB1DE87-935C-4AD6-B2A4-5DC9E2CE421B}" dt="2021-07-14T16:15:00.484" v="47" actId="1076"/>
          <ac:cxnSpMkLst>
            <pc:docMk/>
            <pc:sldMk cId="223420336" sldId="256"/>
            <ac:cxnSpMk id="10" creationId="{F5D4AEF6-33B9-6841-85CD-456CB6DAB2AC}"/>
          </ac:cxnSpMkLst>
        </pc:cxnChg>
        <pc:cxnChg chg="mod">
          <ac:chgData name="徐民翰" userId="" providerId="" clId="Web-{6CB1DE87-935C-4AD6-B2A4-5DC9E2CE421B}" dt="2021-07-14T16:14:50.437" v="45" actId="1076"/>
          <ac:cxnSpMkLst>
            <pc:docMk/>
            <pc:sldMk cId="223420336" sldId="256"/>
            <ac:cxnSpMk id="11" creationId="{23A29021-DE25-0843-97E1-8AB30D3547A7}"/>
          </ac:cxnSpMkLst>
        </pc:cxnChg>
        <pc:cxnChg chg="mod">
          <ac:chgData name="徐民翰" userId="" providerId="" clId="Web-{6CB1DE87-935C-4AD6-B2A4-5DC9E2CE421B}" dt="2021-07-14T16:13:26.951" v="9" actId="1076"/>
          <ac:cxnSpMkLst>
            <pc:docMk/>
            <pc:sldMk cId="223420336" sldId="256"/>
            <ac:cxnSpMk id="15" creationId="{C2FA87F6-8397-144C-BF6C-7BE5E5D0413A}"/>
          </ac:cxnSpMkLst>
        </pc:cxnChg>
        <pc:cxnChg chg="add del mod">
          <ac:chgData name="徐民翰" userId="" providerId="" clId="Web-{6CB1DE87-935C-4AD6-B2A4-5DC9E2CE421B}" dt="2021-07-14T16:13:29.357" v="15"/>
          <ac:cxnSpMkLst>
            <pc:docMk/>
            <pc:sldMk cId="223420336" sldId="256"/>
            <ac:cxnSpMk id="16" creationId="{631F9628-22BB-425B-AD38-0B72B5EDAD35}"/>
          </ac:cxnSpMkLst>
        </pc:cxnChg>
        <pc:cxnChg chg="add del mod">
          <ac:chgData name="徐民翰" userId="" providerId="" clId="Web-{6CB1DE87-935C-4AD6-B2A4-5DC9E2CE421B}" dt="2021-07-14T16:13:29.357" v="14"/>
          <ac:cxnSpMkLst>
            <pc:docMk/>
            <pc:sldMk cId="223420336" sldId="256"/>
            <ac:cxnSpMk id="19" creationId="{1BCCDB69-E53D-4C58-ADE8-0A567A490F70}"/>
          </ac:cxnSpMkLst>
        </pc:cxnChg>
        <pc:cxnChg chg="add del mod">
          <ac:chgData name="徐民翰" userId="" providerId="" clId="Web-{6CB1DE87-935C-4AD6-B2A4-5DC9E2CE421B}" dt="2021-07-14T16:13:29.357" v="13"/>
          <ac:cxnSpMkLst>
            <pc:docMk/>
            <pc:sldMk cId="223420336" sldId="256"/>
            <ac:cxnSpMk id="20" creationId="{869A400E-B2E7-4416-84B8-5C5740C0244D}"/>
          </ac:cxnSpMkLst>
        </pc:cxnChg>
        <pc:cxnChg chg="add del mod">
          <ac:chgData name="徐民翰" userId="" providerId="" clId="Web-{6CB1DE87-935C-4AD6-B2A4-5DC9E2CE421B}" dt="2021-07-14T16:13:29.357" v="12"/>
          <ac:cxnSpMkLst>
            <pc:docMk/>
            <pc:sldMk cId="223420336" sldId="256"/>
            <ac:cxnSpMk id="21" creationId="{275B00D9-463B-46CE-AEB0-A436A45F965B}"/>
          </ac:cxnSpMkLst>
        </pc:cxnChg>
        <pc:cxnChg chg="add del mod">
          <ac:chgData name="徐民翰" userId="" providerId="" clId="Web-{6CB1DE87-935C-4AD6-B2A4-5DC9E2CE421B}" dt="2021-07-14T16:13:29.357" v="11"/>
          <ac:cxnSpMkLst>
            <pc:docMk/>
            <pc:sldMk cId="223420336" sldId="256"/>
            <ac:cxnSpMk id="22" creationId="{CE8B3A21-BE1E-4E31-B6E9-C64CC8A1CCAC}"/>
          </ac:cxnSpMkLst>
        </pc:cxnChg>
        <pc:cxnChg chg="add mod">
          <ac:chgData name="徐民翰" userId="" providerId="" clId="Web-{6CB1DE87-935C-4AD6-B2A4-5DC9E2CE421B}" dt="2021-07-14T16:13:47.561" v="28" actId="1076"/>
          <ac:cxnSpMkLst>
            <pc:docMk/>
            <pc:sldMk cId="223420336" sldId="256"/>
            <ac:cxnSpMk id="26" creationId="{36550687-1608-4636-A603-EBF989654C2F}"/>
          </ac:cxnSpMkLst>
        </pc:cxnChg>
        <pc:cxnChg chg="add mod">
          <ac:chgData name="徐民翰" userId="" providerId="" clId="Web-{6CB1DE87-935C-4AD6-B2A4-5DC9E2CE421B}" dt="2021-07-14T16:14:41.984" v="43" actId="1076"/>
          <ac:cxnSpMkLst>
            <pc:docMk/>
            <pc:sldMk cId="223420336" sldId="256"/>
            <ac:cxnSpMk id="27" creationId="{CC838E93-60CA-4FFC-B134-97214852E444}"/>
          </ac:cxnSpMkLst>
        </pc:cxnChg>
        <pc:cxnChg chg="add mod">
          <ac:chgData name="徐民翰" userId="" providerId="" clId="Web-{6CB1DE87-935C-4AD6-B2A4-5DC9E2CE421B}" dt="2021-07-14T16:14:53.609" v="46" actId="1076"/>
          <ac:cxnSpMkLst>
            <pc:docMk/>
            <pc:sldMk cId="223420336" sldId="256"/>
            <ac:cxnSpMk id="28" creationId="{6E39D9CC-6C03-4CAB-9945-B571485A162D}"/>
          </ac:cxnSpMkLst>
        </pc:cxnChg>
        <pc:cxnChg chg="add mod">
          <ac:chgData name="徐民翰" userId="" providerId="" clId="Web-{6CB1DE87-935C-4AD6-B2A4-5DC9E2CE421B}" dt="2021-07-14T16:13:47.577" v="31" actId="1076"/>
          <ac:cxnSpMkLst>
            <pc:docMk/>
            <pc:sldMk cId="223420336" sldId="256"/>
            <ac:cxnSpMk id="29" creationId="{6827E9CB-418D-4DFD-A9EF-2C80308B1E93}"/>
          </ac:cxnSpMkLst>
        </pc:cxnChg>
        <pc:cxnChg chg="add mod">
          <ac:chgData name="徐民翰" userId="" providerId="" clId="Web-{6CB1DE87-935C-4AD6-B2A4-5DC9E2CE421B}" dt="2021-07-14T16:13:47.577" v="32" actId="1076"/>
          <ac:cxnSpMkLst>
            <pc:docMk/>
            <pc:sldMk cId="223420336" sldId="256"/>
            <ac:cxnSpMk id="30" creationId="{D7337963-C832-4DB8-A678-ED82DF50E77C}"/>
          </ac:cxnSpMkLst>
        </pc:cxnChg>
        <pc:cxnChg chg="add mod">
          <ac:chgData name="徐民翰" userId="" providerId="" clId="Web-{6CB1DE87-935C-4AD6-B2A4-5DC9E2CE421B}" dt="2021-07-14T16:15:41.813" v="60" actId="1076"/>
          <ac:cxnSpMkLst>
            <pc:docMk/>
            <pc:sldMk cId="223420336" sldId="256"/>
            <ac:cxnSpMk id="36" creationId="{F17FBC32-C7E6-4076-9296-5A181AE682AB}"/>
          </ac:cxnSpMkLst>
        </pc:cxnChg>
        <pc:cxnChg chg="add mod">
          <ac:chgData name="徐民翰" userId="" providerId="" clId="Web-{6CB1DE87-935C-4AD6-B2A4-5DC9E2CE421B}" dt="2021-07-14T16:15:41.813" v="61" actId="1076"/>
          <ac:cxnSpMkLst>
            <pc:docMk/>
            <pc:sldMk cId="223420336" sldId="256"/>
            <ac:cxnSpMk id="37" creationId="{D74C051E-30D7-4C7A-B860-39413737EAA9}"/>
          </ac:cxnSpMkLst>
        </pc:cxnChg>
        <pc:cxnChg chg="add mod">
          <ac:chgData name="徐民翰" userId="" providerId="" clId="Web-{6CB1DE87-935C-4AD6-B2A4-5DC9E2CE421B}" dt="2021-07-14T16:15:41.829" v="62" actId="1076"/>
          <ac:cxnSpMkLst>
            <pc:docMk/>
            <pc:sldMk cId="223420336" sldId="256"/>
            <ac:cxnSpMk id="38" creationId="{D7F96C2E-A5C7-4555-A288-6354B54CB57B}"/>
          </ac:cxnSpMkLst>
        </pc:cxnChg>
        <pc:cxnChg chg="add mod">
          <ac:chgData name="徐民翰" userId="" providerId="" clId="Web-{6CB1DE87-935C-4AD6-B2A4-5DC9E2CE421B}" dt="2021-07-14T16:15:41.829" v="63" actId="1076"/>
          <ac:cxnSpMkLst>
            <pc:docMk/>
            <pc:sldMk cId="223420336" sldId="256"/>
            <ac:cxnSpMk id="39" creationId="{EF8F43FC-21A6-4CDD-8711-24430DCA0BBA}"/>
          </ac:cxnSpMkLst>
        </pc:cxnChg>
        <pc:cxnChg chg="add mod">
          <ac:chgData name="徐民翰" userId="" providerId="" clId="Web-{6CB1DE87-935C-4AD6-B2A4-5DC9E2CE421B}" dt="2021-07-14T16:15:41.845" v="64" actId="1076"/>
          <ac:cxnSpMkLst>
            <pc:docMk/>
            <pc:sldMk cId="223420336" sldId="256"/>
            <ac:cxnSpMk id="40" creationId="{8F3B79DA-DD9D-498B-8D48-62F1B95B9E62}"/>
          </ac:cxnSpMkLst>
        </pc:cxnChg>
      </pc:sldChg>
    </pc:docChg>
  </pc:docChgLst>
  <pc:docChgLst>
    <pc:chgData name="徐民翰" clId="Web-{78F7036D-A436-4E8C-9275-6998E10A413D}"/>
    <pc:docChg chg="modSld">
      <pc:chgData name="徐民翰" userId="" providerId="" clId="Web-{78F7036D-A436-4E8C-9275-6998E10A413D}" dt="2021-07-15T06:58:31.130" v="171"/>
      <pc:docMkLst>
        <pc:docMk/>
      </pc:docMkLst>
      <pc:sldChg chg="modSp">
        <pc:chgData name="徐民翰" userId="" providerId="" clId="Web-{78F7036D-A436-4E8C-9275-6998E10A413D}" dt="2021-07-15T06:58:31.130" v="171"/>
        <pc:sldMkLst>
          <pc:docMk/>
          <pc:sldMk cId="223420336" sldId="256"/>
        </pc:sldMkLst>
        <pc:spChg chg="mod">
          <ac:chgData name="徐民翰" userId="" providerId="" clId="Web-{78F7036D-A436-4E8C-9275-6998E10A413D}" dt="2021-07-15T06:50:02.338" v="102" actId="1076"/>
          <ac:spMkLst>
            <pc:docMk/>
            <pc:sldMk cId="223420336" sldId="256"/>
            <ac:spMk id="4" creationId="{0696B6EE-8BA3-5B4E-9DB2-D7339FCE2937}"/>
          </ac:spMkLst>
        </pc:spChg>
        <pc:spChg chg="mod">
          <ac:chgData name="徐民翰" userId="" providerId="" clId="Web-{78F7036D-A436-4E8C-9275-6998E10A413D}" dt="2021-07-15T06:50:02.353" v="103" actId="1076"/>
          <ac:spMkLst>
            <pc:docMk/>
            <pc:sldMk cId="223420336" sldId="256"/>
            <ac:spMk id="5" creationId="{8C9A58EE-304F-614C-97A3-8528F3C40989}"/>
          </ac:spMkLst>
        </pc:spChg>
        <pc:spChg chg="mod">
          <ac:chgData name="徐民翰" userId="" providerId="" clId="Web-{78F7036D-A436-4E8C-9275-6998E10A413D}" dt="2021-07-15T06:50:02.353" v="104" actId="1076"/>
          <ac:spMkLst>
            <pc:docMk/>
            <pc:sldMk cId="223420336" sldId="256"/>
            <ac:spMk id="6" creationId="{D59499D8-E05F-FB49-95E9-B31D6B63049F}"/>
          </ac:spMkLst>
        </pc:spChg>
        <pc:spChg chg="mod">
          <ac:chgData name="徐民翰" userId="" providerId="" clId="Web-{78F7036D-A436-4E8C-9275-6998E10A413D}" dt="2021-07-15T06:50:02.369" v="105" actId="1076"/>
          <ac:spMkLst>
            <pc:docMk/>
            <pc:sldMk cId="223420336" sldId="256"/>
            <ac:spMk id="7" creationId="{5DDD1977-0E33-9542-97C5-4119720C1294}"/>
          </ac:spMkLst>
        </pc:spChg>
        <pc:spChg chg="mod">
          <ac:chgData name="徐民翰" userId="" providerId="" clId="Web-{78F7036D-A436-4E8C-9275-6998E10A413D}" dt="2021-07-15T06:50:02.432" v="111" actId="1076"/>
          <ac:spMkLst>
            <pc:docMk/>
            <pc:sldMk cId="223420336" sldId="256"/>
            <ac:spMk id="17" creationId="{363F07AA-798A-9E4F-8FB4-58596F7DB114}"/>
          </ac:spMkLst>
        </pc:spChg>
        <pc:spChg chg="mod">
          <ac:chgData name="徐民翰" userId="" providerId="" clId="Web-{78F7036D-A436-4E8C-9275-6998E10A413D}" dt="2021-07-15T06:50:36.885" v="122" actId="1076"/>
          <ac:spMkLst>
            <pc:docMk/>
            <pc:sldMk cId="223420336" sldId="256"/>
            <ac:spMk id="24" creationId="{816D81E3-307F-4B2D-B564-59F32A8A1CB7}"/>
          </ac:spMkLst>
        </pc:spChg>
        <pc:spChg chg="mod">
          <ac:chgData name="徐民翰" userId="" providerId="" clId="Web-{78F7036D-A436-4E8C-9275-6998E10A413D}" dt="2021-07-15T06:50:54.573" v="124" actId="1076"/>
          <ac:spMkLst>
            <pc:docMk/>
            <pc:sldMk cId="223420336" sldId="256"/>
            <ac:spMk id="25" creationId="{DFAB306F-0299-410C-82F2-5751F33FD967}"/>
          </ac:spMkLst>
        </pc:spChg>
        <pc:spChg chg="mod">
          <ac:chgData name="徐民翰" userId="" providerId="" clId="Web-{78F7036D-A436-4E8C-9275-6998E10A413D}" dt="2021-07-15T06:51:20.339" v="127" actId="1076"/>
          <ac:spMkLst>
            <pc:docMk/>
            <pc:sldMk cId="223420336" sldId="256"/>
            <ac:spMk id="31" creationId="{DCF322B5-3FA6-429F-93FB-F07AB39467E6}"/>
          </ac:spMkLst>
        </pc:spChg>
        <pc:spChg chg="mod">
          <ac:chgData name="徐民翰" userId="" providerId="" clId="Web-{78F7036D-A436-4E8C-9275-6998E10A413D}" dt="2021-07-15T06:52:18.856" v="134" actId="1076"/>
          <ac:spMkLst>
            <pc:docMk/>
            <pc:sldMk cId="223420336" sldId="256"/>
            <ac:spMk id="32" creationId="{51C495B6-E2CD-4201-AC93-93091E87AEA4}"/>
          </ac:spMkLst>
        </pc:spChg>
        <pc:spChg chg="mod">
          <ac:chgData name="徐民翰" userId="" providerId="" clId="Web-{78F7036D-A436-4E8C-9275-6998E10A413D}" dt="2021-07-15T06:52:07.590" v="132" actId="1076"/>
          <ac:spMkLst>
            <pc:docMk/>
            <pc:sldMk cId="223420336" sldId="256"/>
            <ac:spMk id="33" creationId="{4CE10BD0-F5C1-4899-9548-CF64504745F8}"/>
          </ac:spMkLst>
        </pc:spChg>
        <pc:spChg chg="mod">
          <ac:chgData name="徐民翰" userId="" providerId="" clId="Web-{78F7036D-A436-4E8C-9275-6998E10A413D}" dt="2021-07-15T06:52:26.560" v="135" actId="1076"/>
          <ac:spMkLst>
            <pc:docMk/>
            <pc:sldMk cId="223420336" sldId="256"/>
            <ac:spMk id="34" creationId="{EBD3A75F-5145-4B41-9CBA-F7639D6F2902}"/>
          </ac:spMkLst>
        </pc:spChg>
        <pc:spChg chg="mod">
          <ac:chgData name="徐民翰" userId="" providerId="" clId="Web-{78F7036D-A436-4E8C-9275-6998E10A413D}" dt="2021-07-15T06:53:11.889" v="140" actId="1076"/>
          <ac:spMkLst>
            <pc:docMk/>
            <pc:sldMk cId="223420336" sldId="256"/>
            <ac:spMk id="35" creationId="{13301202-3355-43E3-BBCB-D9A37E1C63E1}"/>
          </ac:spMkLst>
        </pc:spChg>
        <pc:spChg chg="mod">
          <ac:chgData name="徐民翰" userId="" providerId="" clId="Web-{78F7036D-A436-4E8C-9275-6998E10A413D}" dt="2021-07-15T06:52:37.638" v="137" actId="1076"/>
          <ac:spMkLst>
            <pc:docMk/>
            <pc:sldMk cId="223420336" sldId="256"/>
            <ac:spMk id="41" creationId="{4D63225A-7D25-4A96-94DB-A3D88C7165CD}"/>
          </ac:spMkLst>
        </pc:spChg>
        <pc:spChg chg="mod">
          <ac:chgData name="徐民翰" userId="" providerId="" clId="Web-{78F7036D-A436-4E8C-9275-6998E10A413D}" dt="2021-07-15T06:56:08.564" v="151" actId="1076"/>
          <ac:spMkLst>
            <pc:docMk/>
            <pc:sldMk cId="223420336" sldId="256"/>
            <ac:spMk id="42" creationId="{9B3D82BB-97FA-4ABC-BEC6-6E9B1301A07E}"/>
          </ac:spMkLst>
        </pc:spChg>
        <pc:spChg chg="mod">
          <ac:chgData name="徐民翰" userId="" providerId="" clId="Web-{78F7036D-A436-4E8C-9275-6998E10A413D}" dt="2021-07-15T06:56:01.611" v="150" actId="1076"/>
          <ac:spMkLst>
            <pc:docMk/>
            <pc:sldMk cId="223420336" sldId="256"/>
            <ac:spMk id="43" creationId="{240553C9-60D0-47AB-AFB0-926F140B403D}"/>
          </ac:spMkLst>
        </pc:spChg>
        <pc:cxnChg chg="mod">
          <ac:chgData name="徐民翰" userId="" providerId="" clId="Web-{78F7036D-A436-4E8C-9275-6998E10A413D}" dt="2021-07-15T06:50:02.385" v="106" actId="1076"/>
          <ac:cxnSpMkLst>
            <pc:docMk/>
            <pc:sldMk cId="223420336" sldId="256"/>
            <ac:cxnSpMk id="9" creationId="{727A83E5-FAE5-A948-9D75-98CD8925467B}"/>
          </ac:cxnSpMkLst>
        </pc:cxnChg>
        <pc:cxnChg chg="mod">
          <ac:chgData name="徐民翰" userId="" providerId="" clId="Web-{78F7036D-A436-4E8C-9275-6998E10A413D}" dt="2021-07-15T06:54:13.171" v="144" actId="1076"/>
          <ac:cxnSpMkLst>
            <pc:docMk/>
            <pc:sldMk cId="223420336" sldId="256"/>
            <ac:cxnSpMk id="10" creationId="{F5D4AEF6-33B9-6841-85CD-456CB6DAB2AC}"/>
          </ac:cxnSpMkLst>
        </pc:cxnChg>
        <pc:cxnChg chg="mod">
          <ac:chgData name="徐民翰" userId="" providerId="" clId="Web-{78F7036D-A436-4E8C-9275-6998E10A413D}" dt="2021-07-15T06:50:02.400" v="108" actId="1076"/>
          <ac:cxnSpMkLst>
            <pc:docMk/>
            <pc:sldMk cId="223420336" sldId="256"/>
            <ac:cxnSpMk id="11" creationId="{23A29021-DE25-0843-97E1-8AB30D3547A7}"/>
          </ac:cxnSpMkLst>
        </pc:cxnChg>
        <pc:cxnChg chg="mod">
          <ac:chgData name="徐民翰" userId="" providerId="" clId="Web-{78F7036D-A436-4E8C-9275-6998E10A413D}" dt="2021-07-15T06:50:02.416" v="109" actId="1076"/>
          <ac:cxnSpMkLst>
            <pc:docMk/>
            <pc:sldMk cId="223420336" sldId="256"/>
            <ac:cxnSpMk id="12" creationId="{F7BA3029-3998-F043-BA1F-96DDF4A4489C}"/>
          </ac:cxnSpMkLst>
        </pc:cxnChg>
        <pc:cxnChg chg="mod">
          <ac:chgData name="徐民翰" userId="" providerId="" clId="Web-{78F7036D-A436-4E8C-9275-6998E10A413D}" dt="2021-07-15T06:50:02.432" v="110" actId="1076"/>
          <ac:cxnSpMkLst>
            <pc:docMk/>
            <pc:sldMk cId="223420336" sldId="256"/>
            <ac:cxnSpMk id="15" creationId="{C2FA87F6-8397-144C-BF6C-7BE5E5D0413A}"/>
          </ac:cxnSpMkLst>
        </pc:cxnChg>
        <pc:cxnChg chg="mod">
          <ac:chgData name="徐民翰" userId="" providerId="" clId="Web-{78F7036D-A436-4E8C-9275-6998E10A413D}" dt="2021-07-15T06:58:03.629" v="165"/>
          <ac:cxnSpMkLst>
            <pc:docMk/>
            <pc:sldMk cId="223420336" sldId="256"/>
            <ac:cxnSpMk id="26" creationId="{36550687-1608-4636-A603-EBF989654C2F}"/>
          </ac:cxnSpMkLst>
        </pc:cxnChg>
        <pc:cxnChg chg="mod">
          <ac:chgData name="徐民翰" userId="" providerId="" clId="Web-{78F7036D-A436-4E8C-9275-6998E10A413D}" dt="2021-07-15T06:57:58.395" v="163"/>
          <ac:cxnSpMkLst>
            <pc:docMk/>
            <pc:sldMk cId="223420336" sldId="256"/>
            <ac:cxnSpMk id="27" creationId="{CC838E93-60CA-4FFC-B134-97214852E444}"/>
          </ac:cxnSpMkLst>
        </pc:cxnChg>
        <pc:cxnChg chg="mod">
          <ac:chgData name="徐民翰" userId="" providerId="" clId="Web-{78F7036D-A436-4E8C-9275-6998E10A413D}" dt="2021-07-15T06:57:47.754" v="160"/>
          <ac:cxnSpMkLst>
            <pc:docMk/>
            <pc:sldMk cId="223420336" sldId="256"/>
            <ac:cxnSpMk id="28" creationId="{6E39D9CC-6C03-4CAB-9945-B571485A162D}"/>
          </ac:cxnSpMkLst>
        </pc:cxnChg>
        <pc:cxnChg chg="mod">
          <ac:chgData name="徐民翰" userId="" providerId="" clId="Web-{78F7036D-A436-4E8C-9275-6998E10A413D}" dt="2021-07-15T06:57:54.582" v="162"/>
          <ac:cxnSpMkLst>
            <pc:docMk/>
            <pc:sldMk cId="223420336" sldId="256"/>
            <ac:cxnSpMk id="29" creationId="{6827E9CB-418D-4DFD-A9EF-2C80308B1E93}"/>
          </ac:cxnSpMkLst>
        </pc:cxnChg>
        <pc:cxnChg chg="mod">
          <ac:chgData name="徐民翰" userId="" providerId="" clId="Web-{78F7036D-A436-4E8C-9275-6998E10A413D}" dt="2021-07-15T06:58:01.254" v="164"/>
          <ac:cxnSpMkLst>
            <pc:docMk/>
            <pc:sldMk cId="223420336" sldId="256"/>
            <ac:cxnSpMk id="30" creationId="{D7337963-C832-4DB8-A678-ED82DF50E77C}"/>
          </ac:cxnSpMkLst>
        </pc:cxnChg>
        <pc:cxnChg chg="mod">
          <ac:chgData name="徐民翰" userId="" providerId="" clId="Web-{78F7036D-A436-4E8C-9275-6998E10A413D}" dt="2021-07-15T06:58:31.130" v="171"/>
          <ac:cxnSpMkLst>
            <pc:docMk/>
            <pc:sldMk cId="223420336" sldId="256"/>
            <ac:cxnSpMk id="36" creationId="{F17FBC32-C7E6-4076-9296-5A181AE682AB}"/>
          </ac:cxnSpMkLst>
        </pc:cxnChg>
        <pc:cxnChg chg="mod">
          <ac:chgData name="徐民翰" userId="" providerId="" clId="Web-{78F7036D-A436-4E8C-9275-6998E10A413D}" dt="2021-07-15T06:58:22.848" v="169"/>
          <ac:cxnSpMkLst>
            <pc:docMk/>
            <pc:sldMk cId="223420336" sldId="256"/>
            <ac:cxnSpMk id="37" creationId="{D74C051E-30D7-4C7A-B860-39413737EAA9}"/>
          </ac:cxnSpMkLst>
        </pc:cxnChg>
        <pc:cxnChg chg="mod">
          <ac:chgData name="徐民翰" userId="" providerId="" clId="Web-{78F7036D-A436-4E8C-9275-6998E10A413D}" dt="2021-07-15T06:58:10.583" v="167"/>
          <ac:cxnSpMkLst>
            <pc:docMk/>
            <pc:sldMk cId="223420336" sldId="256"/>
            <ac:cxnSpMk id="38" creationId="{D7F96C2E-A5C7-4555-A288-6354B54CB57B}"/>
          </ac:cxnSpMkLst>
        </pc:cxnChg>
        <pc:cxnChg chg="mod">
          <ac:chgData name="徐民翰" userId="" providerId="" clId="Web-{78F7036D-A436-4E8C-9275-6998E10A413D}" dt="2021-07-15T06:58:19.848" v="168"/>
          <ac:cxnSpMkLst>
            <pc:docMk/>
            <pc:sldMk cId="223420336" sldId="256"/>
            <ac:cxnSpMk id="39" creationId="{EF8F43FC-21A6-4CDD-8711-24430DCA0BBA}"/>
          </ac:cxnSpMkLst>
        </pc:cxnChg>
        <pc:cxnChg chg="mod">
          <ac:chgData name="徐民翰" userId="" providerId="" clId="Web-{78F7036D-A436-4E8C-9275-6998E10A413D}" dt="2021-07-15T06:58:28.567" v="170"/>
          <ac:cxnSpMkLst>
            <pc:docMk/>
            <pc:sldMk cId="223420336" sldId="256"/>
            <ac:cxnSpMk id="40" creationId="{8F3B79DA-DD9D-498B-8D48-62F1B95B9E62}"/>
          </ac:cxnSpMkLst>
        </pc:cxnChg>
      </pc:sldChg>
    </pc:docChg>
  </pc:docChgLst>
  <pc:docChgLst>
    <pc:chgData name="徐民翰" clId="Web-{5A31EA3E-E4B8-418E-9933-59540343270A}"/>
    <pc:docChg chg="modSld">
      <pc:chgData name="徐民翰" userId="" providerId="" clId="Web-{5A31EA3E-E4B8-418E-9933-59540343270A}" dt="2021-07-15T07:51:02.077" v="18" actId="1076"/>
      <pc:docMkLst>
        <pc:docMk/>
      </pc:docMkLst>
      <pc:sldChg chg="modSp">
        <pc:chgData name="徐民翰" userId="" providerId="" clId="Web-{5A31EA3E-E4B8-418E-9933-59540343270A}" dt="2021-07-15T07:51:02.077" v="18" actId="1076"/>
        <pc:sldMkLst>
          <pc:docMk/>
          <pc:sldMk cId="223420336" sldId="256"/>
        </pc:sldMkLst>
        <pc:spChg chg="mod">
          <ac:chgData name="徐民翰" userId="" providerId="" clId="Web-{5A31EA3E-E4B8-418E-9933-59540343270A}" dt="2021-07-15T07:48:57.465" v="12" actId="20577"/>
          <ac:spMkLst>
            <pc:docMk/>
            <pc:sldMk cId="223420336" sldId="256"/>
            <ac:spMk id="33" creationId="{4CE10BD0-F5C1-4899-9548-CF64504745F8}"/>
          </ac:spMkLst>
        </pc:spChg>
        <pc:spChg chg="mod">
          <ac:chgData name="徐民翰" userId="" providerId="" clId="Web-{5A31EA3E-E4B8-418E-9933-59540343270A}" dt="2021-07-15T07:51:02.077" v="18" actId="1076"/>
          <ac:spMkLst>
            <pc:docMk/>
            <pc:sldMk cId="223420336" sldId="256"/>
            <ac:spMk id="34" creationId="{EBD3A75F-5145-4B41-9CBA-F7639D6F2902}"/>
          </ac:spMkLst>
        </pc:spChg>
        <pc:spChg chg="mod">
          <ac:chgData name="徐民翰" userId="" providerId="" clId="Web-{5A31EA3E-E4B8-418E-9933-59540343270A}" dt="2021-07-15T07:50:50.061" v="17" actId="1076"/>
          <ac:spMkLst>
            <pc:docMk/>
            <pc:sldMk cId="223420336" sldId="256"/>
            <ac:spMk id="35" creationId="{13301202-3355-43E3-BBCB-D9A37E1C63E1}"/>
          </ac:spMkLst>
        </pc:spChg>
        <pc:spChg chg="mod">
          <ac:chgData name="徐民翰" userId="" providerId="" clId="Web-{5A31EA3E-E4B8-418E-9933-59540343270A}" dt="2021-07-15T07:48:10.824" v="5" actId="1076"/>
          <ac:spMkLst>
            <pc:docMk/>
            <pc:sldMk cId="223420336" sldId="256"/>
            <ac:spMk id="42" creationId="{9B3D82BB-97FA-4ABC-BEC6-6E9B1301A07E}"/>
          </ac:spMkLst>
        </pc:spChg>
        <pc:spChg chg="mod">
          <ac:chgData name="徐民翰" userId="" providerId="" clId="Web-{5A31EA3E-E4B8-418E-9933-59540343270A}" dt="2021-07-15T07:47:39.995" v="2" actId="20577"/>
          <ac:spMkLst>
            <pc:docMk/>
            <pc:sldMk cId="223420336" sldId="256"/>
            <ac:spMk id="43" creationId="{240553C9-60D0-47AB-AFB0-926F140B403D}"/>
          </ac:spMkLst>
        </pc:spChg>
        <pc:cxnChg chg="mod">
          <ac:chgData name="徐民翰" userId="" providerId="" clId="Web-{5A31EA3E-E4B8-418E-9933-59540343270A}" dt="2021-07-15T07:48:24.496" v="6" actId="1076"/>
          <ac:cxnSpMkLst>
            <pc:docMk/>
            <pc:sldMk cId="223420336" sldId="256"/>
            <ac:cxnSpMk id="36" creationId="{F17FBC32-C7E6-4076-9296-5A181AE682AB}"/>
          </ac:cxnSpMkLst>
        </pc:cxnChg>
        <pc:cxnChg chg="mod">
          <ac:chgData name="徐民翰" userId="" providerId="" clId="Web-{5A31EA3E-E4B8-418E-9933-59540343270A}" dt="2021-07-15T07:50:05.451" v="15" actId="1076"/>
          <ac:cxnSpMkLst>
            <pc:docMk/>
            <pc:sldMk cId="223420336" sldId="256"/>
            <ac:cxnSpMk id="37" creationId="{D74C051E-30D7-4C7A-B860-39413737EAA9}"/>
          </ac:cxnSpMkLst>
        </pc:cxnChg>
      </pc:sldChg>
    </pc:docChg>
  </pc:docChgLst>
  <pc:docChgLst>
    <pc:chgData name="徐民翰" clId="Web-{6B034A17-D969-4618-9E09-165D3CA5EBDC}"/>
    <pc:docChg chg="modSld">
      <pc:chgData name="徐民翰" userId="" providerId="" clId="Web-{6B034A17-D969-4618-9E09-165D3CA5EBDC}" dt="2021-07-15T08:21:41.863" v="120" actId="20577"/>
      <pc:docMkLst>
        <pc:docMk/>
      </pc:docMkLst>
      <pc:sldChg chg="addSp delSp modSp">
        <pc:chgData name="徐民翰" userId="" providerId="" clId="Web-{6B034A17-D969-4618-9E09-165D3CA5EBDC}" dt="2021-07-15T08:21:41.863" v="120" actId="20577"/>
        <pc:sldMkLst>
          <pc:docMk/>
          <pc:sldMk cId="223420336" sldId="256"/>
        </pc:sldMkLst>
        <pc:spChg chg="mod">
          <ac:chgData name="徐民翰" userId="" providerId="" clId="Web-{6B034A17-D969-4618-9E09-165D3CA5EBDC}" dt="2021-07-15T08:15:47.387" v="46" actId="1076"/>
          <ac:spMkLst>
            <pc:docMk/>
            <pc:sldMk cId="223420336" sldId="256"/>
            <ac:spMk id="17" creationId="{363F07AA-798A-9E4F-8FB4-58596F7DB114}"/>
          </ac:spMkLst>
        </pc:spChg>
        <pc:spChg chg="del">
          <ac:chgData name="徐民翰" userId="" providerId="" clId="Web-{6B034A17-D969-4618-9E09-165D3CA5EBDC}" dt="2021-07-15T08:13:38.291" v="25"/>
          <ac:spMkLst>
            <pc:docMk/>
            <pc:sldMk cId="223420336" sldId="256"/>
            <ac:spMk id="31" creationId="{DCF322B5-3FA6-429F-93FB-F07AB39467E6}"/>
          </ac:spMkLst>
        </pc:spChg>
        <pc:spChg chg="mod">
          <ac:chgData name="徐民翰" userId="" providerId="" clId="Web-{6B034A17-D969-4618-9E09-165D3CA5EBDC}" dt="2021-07-15T08:20:08.362" v="99" actId="20577"/>
          <ac:spMkLst>
            <pc:docMk/>
            <pc:sldMk cId="223420336" sldId="256"/>
            <ac:spMk id="41" creationId="{4D63225A-7D25-4A96-94DB-A3D88C7165CD}"/>
          </ac:spMkLst>
        </pc:spChg>
        <pc:spChg chg="add mod">
          <ac:chgData name="徐民翰" userId="" providerId="" clId="Web-{6B034A17-D969-4618-9E09-165D3CA5EBDC}" dt="2021-07-15T08:12:58.696" v="13" actId="1076"/>
          <ac:spMkLst>
            <pc:docMk/>
            <pc:sldMk cId="223420336" sldId="256"/>
            <ac:spMk id="44" creationId="{AC3BB1FA-EBC5-4F9D-971F-3D551EBE2CC2}"/>
          </ac:spMkLst>
        </pc:spChg>
        <pc:spChg chg="add mod">
          <ac:chgData name="徐民翰" userId="" providerId="" clId="Web-{6B034A17-D969-4618-9E09-165D3CA5EBDC}" dt="2021-07-15T08:13:29.916" v="24" actId="1076"/>
          <ac:spMkLst>
            <pc:docMk/>
            <pc:sldMk cId="223420336" sldId="256"/>
            <ac:spMk id="45" creationId="{532A72D7-3079-4312-9E15-49EED29ED884}"/>
          </ac:spMkLst>
        </pc:spChg>
        <pc:spChg chg="add mod">
          <ac:chgData name="徐民翰" userId="" providerId="" clId="Web-{6B034A17-D969-4618-9E09-165D3CA5EBDC}" dt="2021-07-15T08:17:29.452" v="66" actId="20577"/>
          <ac:spMkLst>
            <pc:docMk/>
            <pc:sldMk cId="223420336" sldId="256"/>
            <ac:spMk id="46" creationId="{2DB66317-83DB-4A02-A5B0-CCECFE8A3BFC}"/>
          </ac:spMkLst>
        </pc:spChg>
        <pc:spChg chg="add mod">
          <ac:chgData name="徐民翰" userId="" providerId="" clId="Web-{6B034A17-D969-4618-9E09-165D3CA5EBDC}" dt="2021-07-15T08:18:04.984" v="72" actId="1076"/>
          <ac:spMkLst>
            <pc:docMk/>
            <pc:sldMk cId="223420336" sldId="256"/>
            <ac:spMk id="47" creationId="{23AB2382-F289-4C50-95F5-8C4B28AB67B9}"/>
          </ac:spMkLst>
        </pc:spChg>
        <pc:spChg chg="add mod">
          <ac:chgData name="徐民翰" userId="" providerId="" clId="Web-{6B034A17-D969-4618-9E09-165D3CA5EBDC}" dt="2021-07-15T08:19:02.970" v="77" actId="20577"/>
          <ac:spMkLst>
            <pc:docMk/>
            <pc:sldMk cId="223420336" sldId="256"/>
            <ac:spMk id="48" creationId="{6AAEC4FA-3CDF-47F4-86C1-1146844144E6}"/>
          </ac:spMkLst>
        </pc:spChg>
        <pc:spChg chg="add mod">
          <ac:chgData name="徐民翰" userId="" providerId="" clId="Web-{6B034A17-D969-4618-9E09-165D3CA5EBDC}" dt="2021-07-15T08:21:41.863" v="120" actId="20577"/>
          <ac:spMkLst>
            <pc:docMk/>
            <pc:sldMk cId="223420336" sldId="256"/>
            <ac:spMk id="49" creationId="{18FB3852-60A4-4B65-A3A5-D524E192C539}"/>
          </ac:spMkLst>
        </pc:spChg>
        <pc:spChg chg="add mod">
          <ac:chgData name="徐民翰" userId="" providerId="" clId="Web-{6B034A17-D969-4618-9E09-165D3CA5EBDC}" dt="2021-07-15T08:17:11.827" v="60" actId="1076"/>
          <ac:spMkLst>
            <pc:docMk/>
            <pc:sldMk cId="223420336" sldId="256"/>
            <ac:spMk id="50" creationId="{F8987717-1701-4340-9F96-B1126BB6400D}"/>
          </ac:spMkLst>
        </pc:spChg>
        <pc:spChg chg="add mod">
          <ac:chgData name="徐民翰" userId="" providerId="" clId="Web-{6B034A17-D969-4618-9E09-165D3CA5EBDC}" dt="2021-07-15T08:19:23.064" v="85" actId="20577"/>
          <ac:spMkLst>
            <pc:docMk/>
            <pc:sldMk cId="223420336" sldId="256"/>
            <ac:spMk id="51" creationId="{7D83606C-950F-48DA-B688-F996CCA1A441}"/>
          </ac:spMkLst>
        </pc:spChg>
        <pc:spChg chg="add mod">
          <ac:chgData name="徐民翰" userId="" providerId="" clId="Web-{6B034A17-D969-4618-9E09-165D3CA5EBDC}" dt="2021-07-15T08:20:32.753" v="103" actId="1076"/>
          <ac:spMkLst>
            <pc:docMk/>
            <pc:sldMk cId="223420336" sldId="256"/>
            <ac:spMk id="52" creationId="{30EF9492-823F-4B02-BC33-99D1AF1718D4}"/>
          </ac:spMkLst>
        </pc:spChg>
        <pc:spChg chg="add mod">
          <ac:chgData name="徐民翰" userId="" providerId="" clId="Web-{6B034A17-D969-4618-9E09-165D3CA5EBDC}" dt="2021-07-15T08:17:41.077" v="69" actId="20577"/>
          <ac:spMkLst>
            <pc:docMk/>
            <pc:sldMk cId="223420336" sldId="256"/>
            <ac:spMk id="53" creationId="{20B0209B-EB6D-476D-9B24-EBA69B197B83}"/>
          </ac:spMkLst>
        </pc:spChg>
        <pc:spChg chg="add mod">
          <ac:chgData name="徐民翰" userId="" providerId="" clId="Web-{6B034A17-D969-4618-9E09-165D3CA5EBDC}" dt="2021-07-15T08:19:09.173" v="81" actId="20577"/>
          <ac:spMkLst>
            <pc:docMk/>
            <pc:sldMk cId="223420336" sldId="256"/>
            <ac:spMk id="54" creationId="{8C6AC324-CB50-42ED-B38F-58BB18E22F39}"/>
          </ac:spMkLst>
        </pc:spChg>
        <pc:spChg chg="add mod">
          <ac:chgData name="徐民翰" userId="" providerId="" clId="Web-{6B034A17-D969-4618-9E09-165D3CA5EBDC}" dt="2021-07-15T08:19:43.236" v="88" actId="1076"/>
          <ac:spMkLst>
            <pc:docMk/>
            <pc:sldMk cId="223420336" sldId="256"/>
            <ac:spMk id="55" creationId="{C054AE48-A4AC-4FD0-9327-7C4FCED68919}"/>
          </ac:spMkLst>
        </pc:spChg>
        <pc:spChg chg="add mod">
          <ac:chgData name="徐民翰" userId="" providerId="" clId="Web-{6B034A17-D969-4618-9E09-165D3CA5EBDC}" dt="2021-07-15T08:20:53.628" v="106" actId="1076"/>
          <ac:spMkLst>
            <pc:docMk/>
            <pc:sldMk cId="223420336" sldId="256"/>
            <ac:spMk id="56" creationId="{29B33FB4-583D-4E15-A7D1-CB15CBCD7190}"/>
          </ac:spMkLst>
        </pc:spChg>
        <pc:spChg chg="add mod">
          <ac:chgData name="徐民翰" userId="" providerId="" clId="Web-{6B034A17-D969-4618-9E09-165D3CA5EBDC}" dt="2021-07-15T08:19:56.893" v="94" actId="20577"/>
          <ac:spMkLst>
            <pc:docMk/>
            <pc:sldMk cId="223420336" sldId="256"/>
            <ac:spMk id="57" creationId="{150FBA26-6BEC-422B-98CE-3A8FBE8AF600}"/>
          </ac:spMkLst>
        </pc:spChg>
        <pc:spChg chg="add mod">
          <ac:chgData name="徐民翰" userId="" providerId="" clId="Web-{6B034A17-D969-4618-9E09-165D3CA5EBDC}" dt="2021-07-15T08:21:36.785" v="118" actId="20577"/>
          <ac:spMkLst>
            <pc:docMk/>
            <pc:sldMk cId="223420336" sldId="256"/>
            <ac:spMk id="58" creationId="{C36980C3-741F-4AD1-873E-04F477C68A9E}"/>
          </ac:spMkLst>
        </pc:spChg>
      </pc:sldChg>
    </pc:docChg>
  </pc:docChgLst>
  <pc:docChgLst>
    <pc:chgData name="徐民翰" clId="Web-{AFC8119B-4553-4B0F-A32D-B1D9A5D071E1}"/>
    <pc:docChg chg="modSld">
      <pc:chgData name="徐民翰" userId="" providerId="" clId="Web-{AFC8119B-4553-4B0F-A32D-B1D9A5D071E1}" dt="2021-07-15T06:59:09.396" v="0" actId="1076"/>
      <pc:docMkLst>
        <pc:docMk/>
      </pc:docMkLst>
      <pc:sldChg chg="modSp">
        <pc:chgData name="徐民翰" userId="" providerId="" clId="Web-{AFC8119B-4553-4B0F-A32D-B1D9A5D071E1}" dt="2021-07-15T06:59:09.396" v="0" actId="1076"/>
        <pc:sldMkLst>
          <pc:docMk/>
          <pc:sldMk cId="223420336" sldId="256"/>
        </pc:sldMkLst>
        <pc:spChg chg="mod">
          <ac:chgData name="徐民翰" userId="" providerId="" clId="Web-{AFC8119B-4553-4B0F-A32D-B1D9A5D071E1}" dt="2021-07-15T06:59:09.396" v="0" actId="1076"/>
          <ac:spMkLst>
            <pc:docMk/>
            <pc:sldMk cId="223420336" sldId="256"/>
            <ac:spMk id="18" creationId="{14E39C74-375F-9544-AF3D-D5F7EE8A484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3C5D83-711E-C54C-893C-59CA990A7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FBF483A-E2A2-6F41-922C-3B29FA1331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16A5860-C78A-274C-AAAD-7864BA92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6ED571-00EF-1747-970E-65A33637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68AF26-16CE-104B-8AF9-C1F1F755B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357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69729B-52BE-464E-9C6B-E7E344EE6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F8FAF1D-B9AB-8B44-876E-ADB7E3F83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8C52FE-3601-0E47-A5B1-BBC9D5486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722D88-689E-4E44-8375-AED97EE32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4D3F3EA-5EB4-264B-B2CF-46FA7EDB1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3019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07BEE29-E427-C64D-80E2-4D96FBE1D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51E71B2-3060-3746-993C-D47585EAE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DC16175-2C0A-2C49-AD1B-17CB70700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3EC35D-32CE-4E45-AAA7-DBCCC3F86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C04F688-7445-0047-B371-D58E6BF6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6229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CB03B3-F944-8340-AFDD-735C3CE4E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222D92-67E3-864A-9E8C-4F2D82085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0A985ED-1752-A742-99E0-B56D48FAC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AB2835-F1F0-B949-AC72-91BA3E1F3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BCE93F7-5006-AD45-BCAE-D9C7E5BF7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4914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676F7C-4F40-3346-8DC9-614DA9E7A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A3C6CBF-8789-9F42-BCA6-EACEFE1A3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E44CC00-BBE1-F745-AD67-F333AEA62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027576-13C6-C647-8BD8-01AB62D8D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0E538E-8F79-C144-AB0E-DB32E095A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3823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948568-2E45-CC4D-9AA5-A9DB2AB39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6255C5-3211-3D4E-8DF5-F7913C1E1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8385F71-D8B3-FC4C-98F2-686937F05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7FC358C-B16D-6B48-95FC-7F0A3BF94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BDB23E0-D281-E048-8C90-1EFCD8809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B4CDBB5-AD8F-C442-87EC-CE1083587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1904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4584B2-9048-0848-9712-4C7DF24DF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C0F4D91-717D-F64F-AA4F-22C357885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6A469E8-DD07-BA4D-AFC6-F78186EE1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1D9C09C-2A24-E441-8523-F18D96362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077E785-874F-F140-9F72-7C78B1536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0A6CCE5-4222-D144-B9BE-427FAD35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33B8A73-319B-1747-86A2-9B70A27C6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834986E-D05C-CC4A-A8A5-576E016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228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E445AB-7FF6-2849-8310-5478CB3B4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D0E338E-1542-DE4A-9B11-C5B042BB3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0634803-1D68-5046-B2E7-5F4AEF2B5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CED5BA3-C56E-D248-ACF2-8F71538B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8528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EA7C035-DBAD-7F45-BEF5-8B5CCB819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19C7530-58E5-5D49-AA32-ACEBC0DF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6F00067-DBBD-AB4A-AD15-CFA13356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1904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DE4118-A821-234F-B66A-69CB197B1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991B3B-0013-7047-BA0C-FC0EC08A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F47CD2E-561B-BC42-90E4-445401441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CD1A8E1-BFE4-C34B-85E4-0AB113FB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65C228C-2ADC-EE48-81D0-757A8AE9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A1457A9-1846-CA41-9784-D21754F7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7747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0A75F6-7263-954A-86F9-8D95F7AA6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6B738FC-30A2-BC4C-A0F2-F14301F85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DA24B11-92DA-2841-9633-E3DF7249B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5126212-E9F8-8C4D-BB64-D09409D6A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B987E8C-9CFD-B741-9247-453DABDF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DC7048-8B7C-9A4A-A933-61536E29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0171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DC52080-A6CF-444A-857F-81C809BC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3CFBB13-9ECD-9F4F-B9FE-F73A118E5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ED295F-C2FD-B843-8669-1786BABE5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B79DD-B096-F946-B341-37F5B00CD0CC}" type="datetimeFigureOut">
              <a:rPr kumimoji="1" lang="zh-TW" altLang="en-US" smtClean="0"/>
              <a:t>2023/6/25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BD5A055-6262-A84B-91E2-F77B1397CE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C453A9-E056-F848-B1EA-153BE35EC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9E527-44D7-2842-B244-B430804951A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16911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0696B6EE-8BA3-5B4E-9DB2-D7339FCE2937}"/>
              </a:ext>
            </a:extLst>
          </p:cNvPr>
          <p:cNvSpPr txBox="1"/>
          <p:nvPr/>
        </p:nvSpPr>
        <p:spPr>
          <a:xfrm>
            <a:off x="569020" y="786859"/>
            <a:ext cx="82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/>
              <a:t>BM</a:t>
            </a:r>
            <a:r>
              <a:rPr kumimoji="1" lang="en-US" altLang="zh-TW" baseline="-25000" dirty="0"/>
              <a:t>ho</a:t>
            </a:r>
            <a:endParaRPr kumimoji="1" lang="zh-TW" altLang="en-US" baseline="-25000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C9A58EE-304F-614C-97A3-8528F3C40989}"/>
              </a:ext>
            </a:extLst>
          </p:cNvPr>
          <p:cNvSpPr/>
          <p:nvPr/>
        </p:nvSpPr>
        <p:spPr>
          <a:xfrm>
            <a:off x="2856266" y="77733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/>
              <a:t>OU</a:t>
            </a:r>
            <a:r>
              <a:rPr kumimoji="1" lang="en-US" altLang="zh-TW" baseline="-25000" dirty="0"/>
              <a:t>ho</a:t>
            </a:r>
            <a:endParaRPr kumimoji="1" lang="zh-TW" altLang="en-US" baseline="-250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59499D8-E05F-FB49-95E9-B31D6B63049F}"/>
              </a:ext>
            </a:extLst>
          </p:cNvPr>
          <p:cNvSpPr/>
          <p:nvPr/>
        </p:nvSpPr>
        <p:spPr>
          <a:xfrm>
            <a:off x="588070" y="2550756"/>
            <a:ext cx="663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/>
              <a:t>BM</a:t>
            </a:r>
            <a:r>
              <a:rPr kumimoji="1" lang="en-US" altLang="zh-TW" baseline="-25000" dirty="0"/>
              <a:t>he</a:t>
            </a:r>
            <a:endParaRPr kumimoji="1" lang="zh-TW" altLang="en-US" baseline="-250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DDD1977-0E33-9542-97C5-4119720C1294}"/>
              </a:ext>
            </a:extLst>
          </p:cNvPr>
          <p:cNvSpPr/>
          <p:nvPr/>
        </p:nvSpPr>
        <p:spPr>
          <a:xfrm>
            <a:off x="2865791" y="2550756"/>
            <a:ext cx="641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/>
              <a:t>OU</a:t>
            </a:r>
            <a:r>
              <a:rPr kumimoji="1" lang="en-US" altLang="zh-TW" baseline="-25000" dirty="0"/>
              <a:t>he</a:t>
            </a:r>
            <a:endParaRPr kumimoji="1" lang="zh-TW" altLang="en-US" baseline="-25000" dirty="0"/>
          </a:p>
        </p:txBody>
      </p:sp>
      <p:cxnSp>
        <p:nvCxnSpPr>
          <p:cNvPr id="9" name="直線箭頭接點 8">
            <a:extLst>
              <a:ext uri="{FF2B5EF4-FFF2-40B4-BE49-F238E27FC236}">
                <a16:creationId xmlns:a16="http://schemas.microsoft.com/office/drawing/2014/main" id="{727A83E5-FAE5-A948-9D75-98CD8925467B}"/>
              </a:ext>
            </a:extLst>
          </p:cNvPr>
          <p:cNvCxnSpPr>
            <a:cxnSpLocks/>
          </p:cNvCxnSpPr>
          <p:nvPr/>
        </p:nvCxnSpPr>
        <p:spPr>
          <a:xfrm>
            <a:off x="1246447" y="962000"/>
            <a:ext cx="1531087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箭頭接點 9">
            <a:extLst>
              <a:ext uri="{FF2B5EF4-FFF2-40B4-BE49-F238E27FC236}">
                <a16:creationId xmlns:a16="http://schemas.microsoft.com/office/drawing/2014/main" id="{F5D4AEF6-33B9-6841-85CD-456CB6DAB2AC}"/>
              </a:ext>
            </a:extLst>
          </p:cNvPr>
          <p:cNvCxnSpPr>
            <a:cxnSpLocks/>
          </p:cNvCxnSpPr>
          <p:nvPr/>
        </p:nvCxnSpPr>
        <p:spPr>
          <a:xfrm>
            <a:off x="3130852" y="1240410"/>
            <a:ext cx="0" cy="1142617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箭頭接點 10">
            <a:extLst>
              <a:ext uri="{FF2B5EF4-FFF2-40B4-BE49-F238E27FC236}">
                <a16:creationId xmlns:a16="http://schemas.microsoft.com/office/drawing/2014/main" id="{23A29021-DE25-0843-97E1-8AB30D3547A7}"/>
              </a:ext>
            </a:extLst>
          </p:cNvPr>
          <p:cNvCxnSpPr>
            <a:cxnSpLocks/>
          </p:cNvCxnSpPr>
          <p:nvPr/>
        </p:nvCxnSpPr>
        <p:spPr>
          <a:xfrm>
            <a:off x="852378" y="1239333"/>
            <a:ext cx="0" cy="1143694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箭頭接點 11">
            <a:extLst>
              <a:ext uri="{FF2B5EF4-FFF2-40B4-BE49-F238E27FC236}">
                <a16:creationId xmlns:a16="http://schemas.microsoft.com/office/drawing/2014/main" id="{F7BA3029-3998-F043-BA1F-96DDF4A4489C}"/>
              </a:ext>
            </a:extLst>
          </p:cNvPr>
          <p:cNvCxnSpPr/>
          <p:nvPr/>
        </p:nvCxnSpPr>
        <p:spPr>
          <a:xfrm>
            <a:off x="1208347" y="2744947"/>
            <a:ext cx="1531087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箭頭接點 14">
            <a:extLst>
              <a:ext uri="{FF2B5EF4-FFF2-40B4-BE49-F238E27FC236}">
                <a16:creationId xmlns:a16="http://schemas.microsoft.com/office/drawing/2014/main" id="{C2FA87F6-8397-144C-BF6C-7BE5E5D0413A}"/>
              </a:ext>
            </a:extLst>
          </p:cNvPr>
          <p:cNvCxnSpPr>
            <a:cxnSpLocks/>
          </p:cNvCxnSpPr>
          <p:nvPr/>
        </p:nvCxnSpPr>
        <p:spPr>
          <a:xfrm>
            <a:off x="1232984" y="1286958"/>
            <a:ext cx="1671357" cy="120084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63F07AA-798A-9E4F-8FB4-58596F7DB114}"/>
              </a:ext>
            </a:extLst>
          </p:cNvPr>
          <p:cNvSpPr txBox="1"/>
          <p:nvPr/>
        </p:nvSpPr>
        <p:spPr>
          <a:xfrm>
            <a:off x="1579820" y="556757"/>
            <a:ext cx="107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/>
              <a:t>(10,92)</a:t>
            </a:r>
            <a:endParaRPr kumimoji="1"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4E39C74-375F-9544-AF3D-D5F7EE8A484A}"/>
              </a:ext>
            </a:extLst>
          </p:cNvPr>
          <p:cNvSpPr/>
          <p:nvPr/>
        </p:nvSpPr>
        <p:spPr>
          <a:xfrm>
            <a:off x="842710" y="4141339"/>
            <a:ext cx="2286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bmho_ouho   10   92</a:t>
            </a:r>
          </a:p>
          <a:p>
            <a:r>
              <a:rPr lang="zh-TW" altLang="en-US" dirty="0"/>
              <a:t>ouho_ouhe  130   72</a:t>
            </a:r>
          </a:p>
          <a:p>
            <a:r>
              <a:rPr lang="zh-TW" altLang="en-US" dirty="0"/>
              <a:t>bmho_bmhe    3  153</a:t>
            </a:r>
          </a:p>
          <a:p>
            <a:r>
              <a:rPr lang="zh-TW" altLang="en-US" dirty="0"/>
              <a:t>bmhe_ouhe   92   42</a:t>
            </a:r>
          </a:p>
          <a:p>
            <a:r>
              <a:rPr lang="zh-TW" altLang="en-US" dirty="0"/>
              <a:t>bmho_ouhe   15   87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816D81E3-307F-4B2D-B564-59F32A8A1CB7}"/>
              </a:ext>
            </a:extLst>
          </p:cNvPr>
          <p:cNvSpPr txBox="1"/>
          <p:nvPr/>
        </p:nvSpPr>
        <p:spPr>
          <a:xfrm>
            <a:off x="4303757" y="785963"/>
            <a:ext cx="82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/>
              <a:t>BM</a:t>
            </a:r>
            <a:r>
              <a:rPr kumimoji="1" lang="en-US" altLang="zh-TW" baseline="-25000" dirty="0"/>
              <a:t>ho</a:t>
            </a:r>
            <a:endParaRPr kumimoji="1" lang="zh-TW" altLang="en-US" baseline="-25000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DFAB306F-0299-410C-82F2-5751F33FD967}"/>
              </a:ext>
            </a:extLst>
          </p:cNvPr>
          <p:cNvSpPr/>
          <p:nvPr/>
        </p:nvSpPr>
        <p:spPr>
          <a:xfrm>
            <a:off x="4284707" y="2568910"/>
            <a:ext cx="663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/>
              <a:t>BM</a:t>
            </a:r>
            <a:r>
              <a:rPr kumimoji="1" lang="en-US" altLang="zh-TW" baseline="-25000" dirty="0"/>
              <a:t>he</a:t>
            </a:r>
            <a:endParaRPr kumimoji="1" lang="zh-TW" altLang="en-US" baseline="-25000" dirty="0"/>
          </a:p>
        </p:txBody>
      </p:sp>
      <p:cxnSp>
        <p:nvCxnSpPr>
          <p:cNvPr id="26" name="直線箭頭接點 8">
            <a:extLst>
              <a:ext uri="{FF2B5EF4-FFF2-40B4-BE49-F238E27FC236}">
                <a16:creationId xmlns:a16="http://schemas.microsoft.com/office/drawing/2014/main" id="{36550687-1608-4636-A603-EBF989654C2F}"/>
              </a:ext>
            </a:extLst>
          </p:cNvPr>
          <p:cNvCxnSpPr>
            <a:cxnSpLocks/>
          </p:cNvCxnSpPr>
          <p:nvPr/>
        </p:nvCxnSpPr>
        <p:spPr>
          <a:xfrm>
            <a:off x="5057385" y="999204"/>
            <a:ext cx="1531087" cy="0"/>
          </a:xfrm>
          <a:prstGeom prst="straightConnector1">
            <a:avLst/>
          </a:prstGeom>
          <a:ln w="63500">
            <a:solidFill>
              <a:srgbClr val="F282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箭頭接點 9">
            <a:extLst>
              <a:ext uri="{FF2B5EF4-FFF2-40B4-BE49-F238E27FC236}">
                <a16:creationId xmlns:a16="http://schemas.microsoft.com/office/drawing/2014/main" id="{CC838E93-60CA-4FFC-B134-97214852E444}"/>
              </a:ext>
            </a:extLst>
          </p:cNvPr>
          <p:cNvCxnSpPr>
            <a:cxnSpLocks/>
          </p:cNvCxnSpPr>
          <p:nvPr/>
        </p:nvCxnSpPr>
        <p:spPr>
          <a:xfrm>
            <a:off x="6989414" y="1258563"/>
            <a:ext cx="0" cy="1142617"/>
          </a:xfrm>
          <a:prstGeom prst="straightConnector1">
            <a:avLst/>
          </a:prstGeom>
          <a:ln w="63500">
            <a:solidFill>
              <a:srgbClr val="F282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箭頭接點 10">
            <a:extLst>
              <a:ext uri="{FF2B5EF4-FFF2-40B4-BE49-F238E27FC236}">
                <a16:creationId xmlns:a16="http://schemas.microsoft.com/office/drawing/2014/main" id="{6E39D9CC-6C03-4CAB-9945-B571485A162D}"/>
              </a:ext>
            </a:extLst>
          </p:cNvPr>
          <p:cNvCxnSpPr>
            <a:cxnSpLocks/>
          </p:cNvCxnSpPr>
          <p:nvPr/>
        </p:nvCxnSpPr>
        <p:spPr>
          <a:xfrm>
            <a:off x="4568065" y="1247961"/>
            <a:ext cx="0" cy="1143694"/>
          </a:xfrm>
          <a:prstGeom prst="straightConnector1">
            <a:avLst/>
          </a:prstGeom>
          <a:ln w="63500">
            <a:solidFill>
              <a:srgbClr val="F282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箭頭接點 11">
            <a:extLst>
              <a:ext uri="{FF2B5EF4-FFF2-40B4-BE49-F238E27FC236}">
                <a16:creationId xmlns:a16="http://schemas.microsoft.com/office/drawing/2014/main" id="{6827E9CB-418D-4DFD-A9EF-2C80308B1E93}"/>
              </a:ext>
            </a:extLst>
          </p:cNvPr>
          <p:cNvCxnSpPr>
            <a:cxnSpLocks/>
          </p:cNvCxnSpPr>
          <p:nvPr/>
        </p:nvCxnSpPr>
        <p:spPr>
          <a:xfrm>
            <a:off x="5057385" y="2810725"/>
            <a:ext cx="1531087" cy="0"/>
          </a:xfrm>
          <a:prstGeom prst="straightConnector1">
            <a:avLst/>
          </a:prstGeom>
          <a:ln w="63500">
            <a:solidFill>
              <a:srgbClr val="F282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箭頭接點 14">
            <a:extLst>
              <a:ext uri="{FF2B5EF4-FFF2-40B4-BE49-F238E27FC236}">
                <a16:creationId xmlns:a16="http://schemas.microsoft.com/office/drawing/2014/main" id="{D7337963-C832-4DB8-A678-ED82DF50E77C}"/>
              </a:ext>
            </a:extLst>
          </p:cNvPr>
          <p:cNvCxnSpPr>
            <a:cxnSpLocks/>
          </p:cNvCxnSpPr>
          <p:nvPr/>
        </p:nvCxnSpPr>
        <p:spPr>
          <a:xfrm>
            <a:off x="5043922" y="1324161"/>
            <a:ext cx="1559835" cy="1143694"/>
          </a:xfrm>
          <a:prstGeom prst="straightConnector1">
            <a:avLst/>
          </a:prstGeom>
          <a:ln w="63500">
            <a:solidFill>
              <a:srgbClr val="F282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51C495B6-E2CD-4201-AC93-93091E87AEA4}"/>
              </a:ext>
            </a:extLst>
          </p:cNvPr>
          <p:cNvSpPr/>
          <p:nvPr/>
        </p:nvSpPr>
        <p:spPr>
          <a:xfrm>
            <a:off x="6591004" y="785963"/>
            <a:ext cx="8595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PMM</a:t>
            </a:r>
            <a:r>
              <a:rPr kumimoji="1" lang="en-US" altLang="zh-TW" baseline="-25000" dirty="0">
                <a:ea typeface="新細明體"/>
              </a:rPr>
              <a:t>ho</a:t>
            </a:r>
            <a:endParaRPr kumimoji="1" lang="zh-TW" altLang="en-US" baseline="-25000" dirty="0" err="1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4CE10BD0-F5C1-4899-9548-CF64504745F8}"/>
              </a:ext>
            </a:extLst>
          </p:cNvPr>
          <p:cNvSpPr/>
          <p:nvPr/>
        </p:nvSpPr>
        <p:spPr>
          <a:xfrm>
            <a:off x="6610054" y="2614763"/>
            <a:ext cx="85472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PMM</a:t>
            </a:r>
            <a:r>
              <a:rPr kumimoji="1" lang="en-US" altLang="zh-TW" baseline="-25000" dirty="0">
                <a:ea typeface="新細明體"/>
              </a:rPr>
              <a:t>he</a:t>
            </a:r>
            <a:endParaRPr kumimoji="1" lang="zh-TW" altLang="en-US" baseline="-25000" dirty="0" err="1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AC3BB1FA-EBC5-4F9D-971F-3D551EBE2CC2}"/>
              </a:ext>
            </a:extLst>
          </p:cNvPr>
          <p:cNvSpPr/>
          <p:nvPr/>
        </p:nvSpPr>
        <p:spPr>
          <a:xfrm>
            <a:off x="4433409" y="4130738"/>
            <a:ext cx="2686050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zh-TW" dirty="0">
                <a:ea typeface="+mn-lt"/>
                <a:cs typeface="+mn-lt"/>
              </a:rPr>
              <a:t>bmho_pmmho     3   53</a:t>
            </a:r>
            <a:endParaRPr lang="zh-TW" dirty="0"/>
          </a:p>
          <a:p>
            <a:r>
              <a:rPr lang="zh-TW" dirty="0">
                <a:ea typeface="+mn-lt"/>
                <a:cs typeface="+mn-lt"/>
              </a:rPr>
              <a:t>pmmho_pmmhe  113   13</a:t>
            </a:r>
            <a:endParaRPr lang="zh-TW" dirty="0"/>
          </a:p>
          <a:p>
            <a:r>
              <a:rPr lang="zh-TW" dirty="0">
                <a:ea typeface="+mn-lt"/>
                <a:cs typeface="+mn-lt"/>
              </a:rPr>
              <a:t>bmho_bmhe      0    0</a:t>
            </a:r>
            <a:endParaRPr lang="zh-TW" dirty="0"/>
          </a:p>
          <a:p>
            <a:r>
              <a:rPr lang="zh-TW" dirty="0">
                <a:ea typeface="+mn-lt"/>
                <a:cs typeface="+mn-lt"/>
              </a:rPr>
              <a:t>bmhe_pmmhe    56   20</a:t>
            </a:r>
            <a:endParaRPr lang="zh-TW" dirty="0"/>
          </a:p>
          <a:p>
            <a:r>
              <a:rPr lang="zh-TW" dirty="0">
                <a:ea typeface="+mn-lt"/>
                <a:cs typeface="+mn-lt"/>
              </a:rPr>
              <a:t>bmho_pmmhe    15   41</a:t>
            </a:r>
            <a:endParaRPr lang="zh-TW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2DB66317-83DB-4A02-A5B0-CCECFE8A3BFC}"/>
              </a:ext>
            </a:extLst>
          </p:cNvPr>
          <p:cNvSpPr txBox="1"/>
          <p:nvPr/>
        </p:nvSpPr>
        <p:spPr>
          <a:xfrm>
            <a:off x="46713" y="1403915"/>
            <a:ext cx="10738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(3,153)</a:t>
            </a:r>
            <a:endParaRPr kumimoji="1" lang="zh-TW" altLang="en-US" dirty="0">
              <a:ea typeface="新細明體"/>
            </a:endParaRP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23AB2382-F289-4C50-95F5-8C4B28AB67B9}"/>
              </a:ext>
            </a:extLst>
          </p:cNvPr>
          <p:cNvSpPr txBox="1"/>
          <p:nvPr/>
        </p:nvSpPr>
        <p:spPr>
          <a:xfrm>
            <a:off x="1132145" y="1749034"/>
            <a:ext cx="10738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(15,87)</a:t>
            </a:r>
            <a:endParaRPr kumimoji="1" lang="zh-TW" altLang="en-US" dirty="0">
              <a:ea typeface="新細明體"/>
            </a:endParaRPr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6AAEC4FA-3CDF-47F4-86C1-1146844144E6}"/>
              </a:ext>
            </a:extLst>
          </p:cNvPr>
          <p:cNvSpPr txBox="1"/>
          <p:nvPr/>
        </p:nvSpPr>
        <p:spPr>
          <a:xfrm>
            <a:off x="4943083" y="1757663"/>
            <a:ext cx="10738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(15,41)</a:t>
            </a:r>
            <a:endParaRPr kumimoji="1" lang="zh-TW" altLang="en-US" dirty="0">
              <a:ea typeface="新細明體"/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F8987717-1701-4340-9F96-B1126BB6400D}"/>
              </a:ext>
            </a:extLst>
          </p:cNvPr>
          <p:cNvSpPr txBox="1"/>
          <p:nvPr/>
        </p:nvSpPr>
        <p:spPr>
          <a:xfrm>
            <a:off x="2208470" y="1377559"/>
            <a:ext cx="10738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(130,72)</a:t>
            </a:r>
            <a:endParaRPr kumimoji="1" lang="zh-TW" altLang="en-US" dirty="0">
              <a:ea typeface="新細明體"/>
            </a:endParaRPr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7D83606C-950F-48DA-B688-F996CCA1A441}"/>
              </a:ext>
            </a:extLst>
          </p:cNvPr>
          <p:cNvSpPr txBox="1"/>
          <p:nvPr/>
        </p:nvSpPr>
        <p:spPr>
          <a:xfrm>
            <a:off x="6086083" y="1386188"/>
            <a:ext cx="10738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(113,13)</a:t>
            </a:r>
            <a:endParaRPr kumimoji="1" lang="zh-TW" altLang="en-US" dirty="0">
              <a:ea typeface="新細明體"/>
            </a:endParaRPr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20B0209B-EB6D-476D-9B24-EBA69B197B83}"/>
              </a:ext>
            </a:extLst>
          </p:cNvPr>
          <p:cNvSpPr txBox="1"/>
          <p:nvPr/>
        </p:nvSpPr>
        <p:spPr>
          <a:xfrm>
            <a:off x="1579820" y="2853934"/>
            <a:ext cx="10738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(92,42)</a:t>
            </a:r>
            <a:endParaRPr kumimoji="1" lang="zh-TW" altLang="en-US" dirty="0">
              <a:ea typeface="新細明體"/>
            </a:endParaRP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8C6AC324-CB50-42ED-B38F-58BB18E22F39}"/>
              </a:ext>
            </a:extLst>
          </p:cNvPr>
          <p:cNvSpPr txBox="1"/>
          <p:nvPr/>
        </p:nvSpPr>
        <p:spPr>
          <a:xfrm>
            <a:off x="5390758" y="527099"/>
            <a:ext cx="10738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(3,53)</a:t>
            </a:r>
            <a:endParaRPr kumimoji="1" lang="zh-TW" altLang="en-US" dirty="0">
              <a:ea typeface="新細明體"/>
            </a:endParaRPr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C054AE48-A4AC-4FD0-9327-7C4FCED68919}"/>
              </a:ext>
            </a:extLst>
          </p:cNvPr>
          <p:cNvSpPr txBox="1"/>
          <p:nvPr/>
        </p:nvSpPr>
        <p:spPr>
          <a:xfrm>
            <a:off x="3980666" y="1425286"/>
            <a:ext cx="10738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(0,0)</a:t>
            </a:r>
            <a:endParaRPr kumimoji="1" lang="zh-TW" altLang="en-US" dirty="0">
              <a:ea typeface="新細明體"/>
            </a:endParaRPr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150FBA26-6BEC-422B-98CE-3A8FBE8AF600}"/>
              </a:ext>
            </a:extLst>
          </p:cNvPr>
          <p:cNvSpPr txBox="1"/>
          <p:nvPr/>
        </p:nvSpPr>
        <p:spPr>
          <a:xfrm>
            <a:off x="5390758" y="2862563"/>
            <a:ext cx="10738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TW" dirty="0">
                <a:ea typeface="新細明體"/>
              </a:rPr>
              <a:t>(56,20)</a:t>
            </a:r>
            <a:endParaRPr kumimoji="1" lang="zh-TW" altLang="en-US" dirty="0">
              <a:ea typeface="新細明體"/>
            </a:endParaRPr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C064EF28-8354-9A49-BB9A-F959E8C38B6A}"/>
              </a:ext>
            </a:extLst>
          </p:cNvPr>
          <p:cNvSpPr txBox="1"/>
          <p:nvPr/>
        </p:nvSpPr>
        <p:spPr>
          <a:xfrm>
            <a:off x="1186318" y="-46839"/>
            <a:ext cx="2316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800" dirty="0"/>
              <a:t>BM vs. OU</a:t>
            </a:r>
            <a:endParaRPr kumimoji="1" lang="zh-TW" altLang="en-US" sz="2800" baseline="-25000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5DADCE11-300D-C945-BA04-F27B8D6A3306}"/>
              </a:ext>
            </a:extLst>
          </p:cNvPr>
          <p:cNvSpPr txBox="1"/>
          <p:nvPr/>
        </p:nvSpPr>
        <p:spPr>
          <a:xfrm>
            <a:off x="4803180" y="-89999"/>
            <a:ext cx="2316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800" dirty="0"/>
              <a:t>BM vs. PMM</a:t>
            </a:r>
            <a:endParaRPr kumimoji="1" lang="zh-TW" alt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223420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76</Words>
  <Application>Microsoft Macintosh PowerPoint</Application>
  <PresentationFormat>寬螢幕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鍾冬川</dc:creator>
  <cp:lastModifiedBy>鍾冬川</cp:lastModifiedBy>
  <cp:revision>171</cp:revision>
  <dcterms:created xsi:type="dcterms:W3CDTF">2021-07-14T07:16:02Z</dcterms:created>
  <dcterms:modified xsi:type="dcterms:W3CDTF">2023-06-25T00:38:32Z</dcterms:modified>
</cp:coreProperties>
</file>