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16200000" flipH="1">
            <a:off x="152400" y="2590800"/>
            <a:ext cx="4648200" cy="3124200"/>
          </a:xfrm>
          <a:prstGeom prst="line">
            <a:avLst/>
          </a:prstGeom>
          <a:ln w="1524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2781300" y="3086100"/>
            <a:ext cx="4648200" cy="2133600"/>
          </a:xfrm>
          <a:prstGeom prst="line">
            <a:avLst/>
          </a:prstGeom>
          <a:ln w="1524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3771900" y="2324100"/>
            <a:ext cx="990600" cy="0"/>
          </a:xfrm>
          <a:prstGeom prst="line">
            <a:avLst/>
          </a:prstGeom>
          <a:ln w="1524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864786" y="1110404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2</a:t>
            </a:r>
            <a:endParaRPr lang="en-US" sz="400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655583" y="1099893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</a:t>
            </a:r>
            <a:endParaRPr lang="en-US" sz="4000" baseline="-25000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7315200" y="1828800"/>
            <a:ext cx="5334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315200" y="6477000"/>
            <a:ext cx="5334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5295900" y="4152900"/>
            <a:ext cx="46482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315200" y="4572000"/>
            <a:ext cx="5715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059621" y="1110404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  <a:endParaRPr lang="en-US" sz="4000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7162800" y="36576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</a:t>
            </a:r>
            <a:r>
              <a:rPr lang="en-US" sz="2800" baseline="-25000" dirty="0"/>
              <a:t>2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3023755" y="2819400"/>
            <a:ext cx="2563091" cy="0"/>
          </a:xfrm>
          <a:prstGeom prst="line">
            <a:avLst/>
          </a:prstGeom>
          <a:ln w="1524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162800" y="51816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</a:t>
            </a:r>
            <a:r>
              <a:rPr lang="en-US" sz="2800" baseline="-25000" dirty="0"/>
              <a:t>1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7315200" y="2895600"/>
            <a:ext cx="5334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162800" y="20574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</a:t>
            </a:r>
            <a:r>
              <a:rPr lang="en-US" sz="2800" baseline="-25000" dirty="0"/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895600" y="28194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5</a:t>
            </a:r>
            <a:endParaRPr lang="en-US" sz="32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4114800" y="28194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6</a:t>
            </a:r>
            <a:endParaRPr lang="en-US" sz="32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5715000" y="27432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7</a:t>
            </a:r>
            <a:endParaRPr lang="en-US" sz="3200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1905000" y="42672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8</a:t>
            </a:r>
            <a:endParaRPr lang="en-US" sz="3200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4191000" y="60198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9</a:t>
            </a:r>
            <a:endParaRPr lang="en-US" sz="3200" baseline="-25000" dirty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1562100" y="2933700"/>
            <a:ext cx="2590800" cy="381000"/>
          </a:xfrm>
          <a:prstGeom prst="line">
            <a:avLst/>
          </a:prstGeom>
          <a:ln w="1524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19800" y="1102989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4</a:t>
            </a:r>
            <a:endParaRPr lang="en-US" sz="4000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5181600" y="4343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7</a:t>
            </a:r>
            <a:endParaRPr lang="en-US" sz="2400" baseline="-25000" dirty="0"/>
          </a:p>
        </p:txBody>
      </p: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4572001" y="4588885"/>
            <a:ext cx="685800" cy="2233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219200" y="2819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  <a:endParaRPr lang="en-US" sz="2400" baseline="-25000" dirty="0"/>
          </a:p>
        </p:txBody>
      </p:sp>
      <p:cxnSp>
        <p:nvCxnSpPr>
          <p:cNvPr id="7" name="Straight Connector 39">
            <a:extLst>
              <a:ext uri="{FF2B5EF4-FFF2-40B4-BE49-F238E27FC236}">
                <a16:creationId xmlns:a16="http://schemas.microsoft.com/office/drawing/2014/main" id="{F2F5BB61-CACB-D075-34C6-628C0E9DBB76}"/>
              </a:ext>
            </a:extLst>
          </p:cNvPr>
          <p:cNvCxnSpPr>
            <a:cxnSpLocks/>
          </p:cNvCxnSpPr>
          <p:nvPr/>
        </p:nvCxnSpPr>
        <p:spPr>
          <a:xfrm>
            <a:off x="1271752" y="2819400"/>
            <a:ext cx="685800" cy="2233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14</Words>
  <Application>Microsoft Macintosh PowerPoint</Application>
  <PresentationFormat>如螢幕大小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djhwueng</dc:creator>
  <cp:lastModifiedBy>鍾冬川</cp:lastModifiedBy>
  <cp:revision>29</cp:revision>
  <dcterms:created xsi:type="dcterms:W3CDTF">2006-08-16T00:00:00Z</dcterms:created>
  <dcterms:modified xsi:type="dcterms:W3CDTF">2023-01-02T02:32:32Z</dcterms:modified>
</cp:coreProperties>
</file>