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16200000" flipH="1">
            <a:off x="647700" y="2628900"/>
            <a:ext cx="3962400" cy="2971800"/>
          </a:xfrm>
          <a:prstGeom prst="line">
            <a:avLst/>
          </a:prstGeom>
          <a:ln w="1524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3429000" y="2819400"/>
            <a:ext cx="3962400" cy="2590800"/>
          </a:xfrm>
          <a:prstGeom prst="line">
            <a:avLst/>
          </a:prstGeom>
          <a:ln w="1524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657600" y="12192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</a:t>
            </a:r>
            <a:endParaRPr lang="en-US" sz="400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685800" y="12954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X</a:t>
            </a:r>
            <a:endParaRPr lang="en-US" sz="4000" baseline="-25000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7848600" y="2133600"/>
            <a:ext cx="60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848600" y="6172200"/>
            <a:ext cx="60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7200900" y="5219700"/>
            <a:ext cx="1905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848600" y="4800600"/>
            <a:ext cx="60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7086600" y="3200400"/>
            <a:ext cx="2133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00800" y="12954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Y</a:t>
            </a:r>
            <a:endParaRPr lang="en-US" sz="4000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7620000" y="316739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</a:t>
            </a:r>
            <a:r>
              <a:rPr lang="en-US" sz="2800" baseline="-25000" dirty="0"/>
              <a:t>2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1143000" y="2133600"/>
            <a:ext cx="5562600" cy="0"/>
          </a:xfrm>
          <a:prstGeom prst="line">
            <a:avLst/>
          </a:prstGeom>
          <a:ln w="1524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4300" y="511558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</a:t>
            </a:r>
            <a:r>
              <a:rPr lang="en-US" sz="2800" baseline="-25000" dirty="0"/>
              <a:t>1</a:t>
            </a:r>
          </a:p>
        </p:txBody>
      </p:sp>
      <p:sp>
        <p:nvSpPr>
          <p:cNvPr id="21" name="Oval 20"/>
          <p:cNvSpPr/>
          <p:nvPr/>
        </p:nvSpPr>
        <p:spPr>
          <a:xfrm>
            <a:off x="3687845" y="1905004"/>
            <a:ext cx="457171" cy="4571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5</Words>
  <Application>Microsoft Macintosh PowerPoint</Application>
  <PresentationFormat>如螢幕大小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djhwueng</dc:creator>
  <cp:lastModifiedBy>鍾冬川</cp:lastModifiedBy>
  <cp:revision>15</cp:revision>
  <dcterms:created xsi:type="dcterms:W3CDTF">2006-08-16T00:00:00Z</dcterms:created>
  <dcterms:modified xsi:type="dcterms:W3CDTF">2023-01-02T02:47:57Z</dcterms:modified>
</cp:coreProperties>
</file>