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/>
    <p:restoredTop sz="94716"/>
  </p:normalViewPr>
  <p:slideViewPr>
    <p:cSldViewPr snapToGrid="0">
      <p:cViewPr varScale="1">
        <p:scale>
          <a:sx n="103" d="100"/>
          <a:sy n="103" d="100"/>
        </p:scale>
        <p:origin x="1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674920-2B3D-D134-3ABD-4A594E899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110B22C-417C-5097-6228-C68298AE4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29B147-7AD0-9D05-A163-CC168213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5AFD5F-D70E-454C-474E-CAE67DB2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779566-4AEE-9C15-28A0-2474DBE5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762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4F686B-9A38-923A-41B3-230F4CF5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8214CE3-461E-1619-FE43-E6EC9FEE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9081D-F3FE-E852-CED1-AF6ED845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6C5E69-CE47-9D42-8EFE-4F883F0A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81838C-433F-09D2-436A-4658567F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00982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6CAA12C-75F5-71C4-6570-91FDD99F9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DDF2D9-B18C-7812-051C-DED145EF9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E60B58-6218-AC48-D10F-4ECBFD05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7B25C-61F2-BAB6-84B0-B05822F5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25CC77-D149-5124-9412-26D1948D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0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325DEA-4619-7CB9-3A93-68E7920E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9C0000-E283-9465-9025-B672E5B65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81A4D2-0C9B-6B82-C5E4-9B6C6F3A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7657C7-D261-CB7B-4B2C-37DFEB1F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FFBBCE-21DC-464B-12A4-7EECB5D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322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73618C-5522-4D2B-7476-68051FE4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D70FC0-3258-F024-BB44-20285006A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BF4602-A6E2-379D-F774-548E59C7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BE5BDB-18EC-06D3-6856-D64C67F9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648C9B-970F-7959-397C-3E68BDCA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044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5CFB0C-BB1B-B894-9335-F22731826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B5070C-5E01-91C0-851B-8E39CDE0F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A74A8A1-4D04-88BD-33E3-B24B7CBB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5C8A62-3861-B703-562B-34F4BD88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B04A33-E222-8882-FD35-2B394E1A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546FAC-5E23-F150-EA15-22CDEE90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5101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EB0B7-5048-1E2A-AB02-00E85DB11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1283BD-772D-8067-3C60-0FD70D3A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A650B1-7F21-1ED3-3EB5-0C95A686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EA9C328-BC32-ECB5-A969-093C1E2A0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C4038A5-2440-35E5-8B03-5EC7DE776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88597D0-8CE4-0898-3979-FA08EEC34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C8F8DE1-9F16-99AD-9697-FD28ADC4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B86D1B3-5E59-14F4-380E-DA944EB4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02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36537B-AEDC-DAB6-06A6-08C8F5DF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0BD124-1043-D569-CA06-1429FD8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7CE224-F4D6-A962-B7B8-75345A3E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A5FA18C-4526-7D0F-2709-7F371087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13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C1E3CBB-D5AF-2D5A-CE52-91F31651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0820824-92A6-F40C-EB94-EB343350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456828F-2155-08C1-9AA0-9AF8BB96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987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CEB068-EA39-969A-0C6E-34FEA77B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E64B51-E8CF-91C1-14A3-DB460418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4FB28D-54ED-73AD-60C3-D9F5D2042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26DEBC8-35C9-C16D-D5B1-C557BFD0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EA12C8-36D3-F969-B1A5-0EEAB51B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BC1F03-F9A4-8977-F0DD-66CBFC4F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828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9903D-C3D5-0D7D-DEBE-8F3F084A7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F78DD3-B9D9-2D1D-670C-E9D657CBA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CBD68B-963D-D080-C3EB-478E64AC0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A7F97FF-A27C-63FB-E5F8-91CC5EDEA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960D80-8993-F809-0CA2-54E28123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62C7A5-7D04-05CB-1C5E-CB29883C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3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DFD69A-EFE4-0751-4EDA-F93CE43E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A98D11-90F0-B5D1-A0AF-4498AA84A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D0AA5A-8F7B-23FF-BD5F-42D77E4F5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4ECC-3088-A540-A89C-6BF9FA999D5A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11DC9E-D562-6ECB-4F63-7240589C1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BC02AF-BDBC-03AC-C62A-321326A9A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1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4" Type="http://schemas.openxmlformats.org/officeDocument/2006/relationships/image" Target="../media/image3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38D50828-6067-FC57-A6DE-A2F5D52BEF6D}"/>
              </a:ext>
            </a:extLst>
          </p:cNvPr>
          <p:cNvCxnSpPr>
            <a:cxnSpLocks/>
          </p:cNvCxnSpPr>
          <p:nvPr/>
        </p:nvCxnSpPr>
        <p:spPr>
          <a:xfrm>
            <a:off x="1561650" y="4436314"/>
            <a:ext cx="1105782" cy="0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8670586A-4801-0B9B-435F-BF50F30C9B22}"/>
              </a:ext>
            </a:extLst>
          </p:cNvPr>
          <p:cNvCxnSpPr>
            <a:cxnSpLocks/>
          </p:cNvCxnSpPr>
          <p:nvPr/>
        </p:nvCxnSpPr>
        <p:spPr>
          <a:xfrm flipH="1">
            <a:off x="2691644" y="2884433"/>
            <a:ext cx="10968" cy="3504840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/>
              <p:nvPr/>
            </p:nvSpPr>
            <p:spPr>
              <a:xfrm>
                <a:off x="1946856" y="235996"/>
                <a:ext cx="8833453" cy="646331"/>
              </a:xfrm>
              <a:prstGeom prst="rect">
                <a:avLst/>
              </a:prstGeom>
              <a:solidFill>
                <a:schemeClr val="accent6"/>
              </a:solidFill>
              <a:ln cap="rnd">
                <a:solidFill>
                  <a:schemeClr val="accent2"/>
                </a:solidFill>
                <a:rou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kumimoji="1" lang="en-US" altLang="zh-TW" sz="2800" dirty="0">
                    <a:solidFill>
                      <a:schemeClr val="tx1"/>
                    </a:solidFill>
                    <a:latin typeface="Times" pitchFamily="2" charset="0"/>
                  </a:rPr>
                  <a:t>ARMA(1,1) Rate</a:t>
                </a:r>
                <a:r>
                  <a:rPr kumimoji="1" lang="en-US" altLang="zh-TW" sz="2800" dirty="0">
                    <a:solidFill>
                      <a:schemeClr val="tx1"/>
                    </a:solidFill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des</m:t>
                        </m:r>
                      </m:sub>
                    </m:sSub>
                  </m:oMath>
                </a14:m>
                <a:r>
                  <a:rPr lang="en-US" altLang="zh-TW" sz="3600" dirty="0">
                    <a:solidFill>
                      <a:schemeClr val="tx1"/>
                    </a:solidFill>
                  </a:rPr>
                  <a:t> = </a:t>
                </a:r>
                <a:r>
                  <a:rPr kumimoji="1" lang="en-US" altLang="zh-TW" sz="36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3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des</m:t>
                        </m:r>
                      </m:sub>
                    </m:sSub>
                    <m:r>
                      <a:rPr kumimoji="1" lang="en-US" altLang="zh-TW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anc</m:t>
                        </m:r>
                      </m:sub>
                    </m:sSub>
                    <m:r>
                      <a:rPr kumimoji="1" lang="en-US" altLang="zh-TW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anc</m:t>
                        </m:r>
                      </m:sub>
                    </m:sSub>
                  </m:oMath>
                </a14:m>
                <a:endParaRPr lang="zh-TW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856" y="235996"/>
                <a:ext cx="8833453" cy="646331"/>
              </a:xfrm>
              <a:prstGeom prst="rect">
                <a:avLst/>
              </a:prstGeom>
              <a:blipFill>
                <a:blip r:embed="rId2"/>
                <a:stretch>
                  <a:fillRect l="-1289" t="-13208" b="-30189"/>
                </a:stretch>
              </a:blipFill>
              <a:ln cap="rnd">
                <a:solidFill>
                  <a:schemeClr val="accent2"/>
                </a:solidFill>
                <a:rou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/>
              <p:nvPr/>
            </p:nvSpPr>
            <p:spPr>
              <a:xfrm>
                <a:off x="5714011" y="5621277"/>
                <a:ext cx="376051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altLang="zh-TW" sz="2800" dirty="0"/>
                  <a:t>=</a:t>
                </a:r>
                <a:r>
                  <a:rPr kumimoji="1" lang="en-US" altLang="zh-TW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011" y="5621277"/>
                <a:ext cx="3760519" cy="523220"/>
              </a:xfrm>
              <a:prstGeom prst="rect">
                <a:avLst/>
              </a:prstGeom>
              <a:blipFill>
                <a:blip r:embed="rId3"/>
                <a:stretch>
                  <a:fillRect t="-11905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矩形 4">
            <a:extLst>
              <a:ext uri="{FF2B5EF4-FFF2-40B4-BE49-F238E27FC236}">
                <a16:creationId xmlns:a16="http://schemas.microsoft.com/office/drawing/2014/main" id="{3334E522-5274-FA08-4C6A-1D777510576B}"/>
              </a:ext>
            </a:extLst>
          </p:cNvPr>
          <p:cNvSpPr/>
          <p:nvPr/>
        </p:nvSpPr>
        <p:spPr>
          <a:xfrm>
            <a:off x="9881103" y="3602288"/>
            <a:ext cx="868101" cy="70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151CC4A8-67E6-F045-CA73-C41408CB2ECB}"/>
              </a:ext>
            </a:extLst>
          </p:cNvPr>
          <p:cNvCxnSpPr>
            <a:cxnSpLocks/>
          </p:cNvCxnSpPr>
          <p:nvPr/>
        </p:nvCxnSpPr>
        <p:spPr>
          <a:xfrm flipV="1">
            <a:off x="2764669" y="6389272"/>
            <a:ext cx="7550484" cy="1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F74F25ED-D919-293B-862C-D6A63741FDD1}"/>
              </a:ext>
            </a:extLst>
          </p:cNvPr>
          <p:cNvCxnSpPr>
            <a:cxnSpLocks/>
          </p:cNvCxnSpPr>
          <p:nvPr/>
        </p:nvCxnSpPr>
        <p:spPr>
          <a:xfrm flipV="1">
            <a:off x="6096000" y="4018474"/>
            <a:ext cx="3342299" cy="21843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60888EC4-CDA9-8745-58B2-B5F1A5504106}"/>
              </a:ext>
            </a:extLst>
          </p:cNvPr>
          <p:cNvCxnSpPr>
            <a:cxnSpLocks/>
          </p:cNvCxnSpPr>
          <p:nvPr/>
        </p:nvCxnSpPr>
        <p:spPr>
          <a:xfrm>
            <a:off x="2753701" y="2884433"/>
            <a:ext cx="2994128" cy="0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05637D6D-CA31-F3D2-4E8D-15FC901D1B1F}"/>
              </a:ext>
            </a:extLst>
          </p:cNvPr>
          <p:cNvCxnSpPr>
            <a:cxnSpLocks/>
          </p:cNvCxnSpPr>
          <p:nvPr/>
        </p:nvCxnSpPr>
        <p:spPr>
          <a:xfrm>
            <a:off x="6038959" y="1724458"/>
            <a:ext cx="4276194" cy="18840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69DE41D0-4CF6-AC0F-B82F-0946CB04B8C6}"/>
              </a:ext>
            </a:extLst>
          </p:cNvPr>
          <p:cNvCxnSpPr>
            <a:cxnSpLocks/>
          </p:cNvCxnSpPr>
          <p:nvPr/>
        </p:nvCxnSpPr>
        <p:spPr>
          <a:xfrm>
            <a:off x="6019878" y="1732195"/>
            <a:ext cx="19081" cy="2304477"/>
          </a:xfrm>
          <a:prstGeom prst="line">
            <a:avLst/>
          </a:prstGeom>
          <a:ln w="444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576301BB-88B7-8D41-EFD0-E8D13F1433F0}"/>
                  </a:ext>
                </a:extLst>
              </p:cNvPr>
              <p:cNvSpPr txBox="1"/>
              <p:nvPr/>
            </p:nvSpPr>
            <p:spPr>
              <a:xfrm>
                <a:off x="2651770" y="2095783"/>
                <a:ext cx="329540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zh-TW" sz="2800" dirty="0"/>
                  <a:t>=</a:t>
                </a:r>
                <a:r>
                  <a:rPr kumimoji="1" lang="en-US" altLang="zh-TW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576301BB-88B7-8D41-EFD0-E8D13F143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770" y="2095783"/>
                <a:ext cx="3295405" cy="523220"/>
              </a:xfrm>
              <a:prstGeom prst="rect">
                <a:avLst/>
              </a:prstGeom>
              <a:blipFill>
                <a:blip r:embed="rId4"/>
                <a:stretch>
                  <a:fillRect t="-14286" b="-2857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F238FC4-8157-1454-EE0D-CB8AB75DBA07}"/>
                  </a:ext>
                </a:extLst>
              </p:cNvPr>
              <p:cNvSpPr txBox="1"/>
              <p:nvPr/>
            </p:nvSpPr>
            <p:spPr>
              <a:xfrm>
                <a:off x="6448801" y="3269537"/>
                <a:ext cx="334744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altLang="zh-TW" sz="2800" dirty="0"/>
                  <a:t>=</a:t>
                </a:r>
                <a:r>
                  <a:rPr kumimoji="1" lang="en-US" altLang="zh-TW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F238FC4-8157-1454-EE0D-CB8AB75DB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801" y="3269537"/>
                <a:ext cx="3347441" cy="523220"/>
              </a:xfrm>
              <a:prstGeom prst="rect">
                <a:avLst/>
              </a:prstGeom>
              <a:blipFill>
                <a:blip r:embed="rId5"/>
                <a:stretch>
                  <a:fillRect t="-11905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E1588200-A95A-A928-E7F7-4D628DFCB5DE}"/>
                  </a:ext>
                </a:extLst>
              </p:cNvPr>
              <p:cNvSpPr txBox="1"/>
              <p:nvPr/>
            </p:nvSpPr>
            <p:spPr>
              <a:xfrm>
                <a:off x="6363582" y="946550"/>
                <a:ext cx="3220323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altLang="zh-TW" sz="2800" dirty="0"/>
                  <a:t>=</a:t>
                </a:r>
                <a:r>
                  <a:rPr kumimoji="1" lang="en-US" altLang="zh-TW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E1588200-A95A-A928-E7F7-4D628DFCB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3582" y="946550"/>
                <a:ext cx="3220323" cy="523220"/>
              </a:xfrm>
              <a:prstGeom prst="rect">
                <a:avLst/>
              </a:prstGeom>
              <a:blipFill>
                <a:blip r:embed="rId6"/>
                <a:stretch>
                  <a:fillRect t="-11905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38D872DC-1235-6490-0697-EAFC071FC441}"/>
                  </a:ext>
                </a:extLst>
              </p:cNvPr>
              <p:cNvSpPr txBox="1"/>
              <p:nvPr/>
            </p:nvSpPr>
            <p:spPr>
              <a:xfrm>
                <a:off x="7361119" y="1342831"/>
                <a:ext cx="365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1" lang="zh-TW" altLang="en-US" sz="3600" dirty="0"/>
              </a:p>
            </p:txBody>
          </p:sp>
        </mc:Choice>
        <mc:Fallback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38D872DC-1235-6490-0697-EAFC071FC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119" y="1342831"/>
                <a:ext cx="365760" cy="646331"/>
              </a:xfrm>
              <a:prstGeom prst="rect">
                <a:avLst/>
              </a:prstGeom>
              <a:blipFill>
                <a:blip r:embed="rId7"/>
                <a:stretch>
                  <a:fillRect l="-6667" r="-70000" b="-57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F500D7B9-FB2E-BF98-46A5-41733A6BD5C5}"/>
                  </a:ext>
                </a:extLst>
              </p:cNvPr>
              <p:cNvSpPr txBox="1"/>
              <p:nvPr/>
            </p:nvSpPr>
            <p:spPr>
              <a:xfrm>
                <a:off x="4049462" y="2503664"/>
                <a:ext cx="365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kumimoji="1" lang="zh-TW" altLang="en-US" sz="3600" dirty="0"/>
              </a:p>
            </p:txBody>
          </p:sp>
        </mc:Choice>
        <mc:Fallback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F500D7B9-FB2E-BF98-46A5-41733A6BD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9462" y="2503664"/>
                <a:ext cx="365760" cy="646331"/>
              </a:xfrm>
              <a:prstGeom prst="rect">
                <a:avLst/>
              </a:prstGeom>
              <a:blipFill>
                <a:blip r:embed="rId8"/>
                <a:stretch>
                  <a:fillRect l="-3333" r="-80000" b="-57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D9268B36-08D9-5223-A211-8C5613D1EC68}"/>
                  </a:ext>
                </a:extLst>
              </p:cNvPr>
              <p:cNvSpPr txBox="1"/>
              <p:nvPr/>
            </p:nvSpPr>
            <p:spPr>
              <a:xfrm>
                <a:off x="7411391" y="3656457"/>
                <a:ext cx="365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kumimoji="1" lang="zh-TW" altLang="en-US" sz="3600" dirty="0"/>
              </a:p>
            </p:txBody>
          </p:sp>
        </mc:Choice>
        <mc:Fallback xmlns="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D9268B36-08D9-5223-A211-8C5613D1E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391" y="3656457"/>
                <a:ext cx="365760" cy="646331"/>
              </a:xfrm>
              <a:prstGeom prst="rect">
                <a:avLst/>
              </a:prstGeom>
              <a:blipFill>
                <a:blip r:embed="rId11"/>
                <a:stretch>
                  <a:fillRect l="-3333" r="-76667" b="-58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48C9E03C-5CF1-EA52-D5A1-FA498B353442}"/>
                  </a:ext>
                </a:extLst>
              </p:cNvPr>
              <p:cNvSpPr txBox="1"/>
              <p:nvPr/>
            </p:nvSpPr>
            <p:spPr>
              <a:xfrm>
                <a:off x="5747829" y="6009662"/>
                <a:ext cx="365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kumimoji="1" lang="zh-TW" altLang="en-US" sz="3600" dirty="0"/>
              </a:p>
            </p:txBody>
          </p:sp>
        </mc:Choice>
        <mc:Fallback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48C9E03C-5CF1-EA52-D5A1-FA498B3534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829" y="6009662"/>
                <a:ext cx="365760" cy="646331"/>
              </a:xfrm>
              <a:prstGeom prst="rect">
                <a:avLst/>
              </a:prstGeom>
              <a:blipFill>
                <a:blip r:embed="rId12"/>
                <a:stretch>
                  <a:fillRect l="-3333" r="-73333" b="-57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25">
            <a:extLst>
              <a:ext uri="{FF2B5EF4-FFF2-40B4-BE49-F238E27FC236}">
                <a16:creationId xmlns:a16="http://schemas.microsoft.com/office/drawing/2014/main" id="{A299F744-A4D7-E6D9-E054-7A8973F37FB8}"/>
              </a:ext>
            </a:extLst>
          </p:cNvPr>
          <p:cNvSpPr txBox="1"/>
          <p:nvPr/>
        </p:nvSpPr>
        <p:spPr>
          <a:xfrm>
            <a:off x="10806022" y="1189300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TW" sz="6600" b="1" dirty="0">
                <a:ln/>
                <a:solidFill>
                  <a:schemeClr val="accent4"/>
                </a:solidFill>
              </a:rPr>
              <a:t>A</a:t>
            </a:r>
          </a:p>
        </p:txBody>
      </p:sp>
      <p:sp>
        <p:nvSpPr>
          <p:cNvPr id="9" name="TextBox 25">
            <a:extLst>
              <a:ext uri="{FF2B5EF4-FFF2-40B4-BE49-F238E27FC236}">
                <a16:creationId xmlns:a16="http://schemas.microsoft.com/office/drawing/2014/main" id="{42244283-FD6F-01E5-A909-DFEDA71A3D91}"/>
              </a:ext>
            </a:extLst>
          </p:cNvPr>
          <p:cNvSpPr txBox="1"/>
          <p:nvPr/>
        </p:nvSpPr>
        <p:spPr>
          <a:xfrm>
            <a:off x="10806022" y="3285889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chemeClr val="accent4"/>
                </a:solidFill>
              </a:rPr>
              <a:t>B</a:t>
            </a:r>
            <a:endParaRPr lang="en-TW" sz="6600" b="1" dirty="0">
              <a:ln/>
              <a:solidFill>
                <a:schemeClr val="accent4"/>
              </a:solidFill>
            </a:endParaRPr>
          </a:p>
        </p:txBody>
      </p:sp>
      <p:sp>
        <p:nvSpPr>
          <p:cNvPr id="10" name="TextBox 25">
            <a:extLst>
              <a:ext uri="{FF2B5EF4-FFF2-40B4-BE49-F238E27FC236}">
                <a16:creationId xmlns:a16="http://schemas.microsoft.com/office/drawing/2014/main" id="{80D2E7D8-2296-685E-9617-4795647BA416}"/>
              </a:ext>
            </a:extLst>
          </p:cNvPr>
          <p:cNvSpPr txBox="1"/>
          <p:nvPr/>
        </p:nvSpPr>
        <p:spPr>
          <a:xfrm>
            <a:off x="10864117" y="5778829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chemeClr val="accent4"/>
                </a:solidFill>
              </a:rPr>
              <a:t>C</a:t>
            </a:r>
            <a:endParaRPr lang="en-TW" sz="6600" b="1" dirty="0">
              <a:ln/>
              <a:solidFill>
                <a:schemeClr val="accent4"/>
              </a:solidFill>
            </a:endParaRPr>
          </a:p>
        </p:txBody>
      </p:sp>
      <p:sp>
        <p:nvSpPr>
          <p:cNvPr id="11" name="TextBox 25">
            <a:extLst>
              <a:ext uri="{FF2B5EF4-FFF2-40B4-BE49-F238E27FC236}">
                <a16:creationId xmlns:a16="http://schemas.microsoft.com/office/drawing/2014/main" id="{97A0E9FA-C92F-F3A4-D0A8-FDF0F0C00727}"/>
              </a:ext>
            </a:extLst>
          </p:cNvPr>
          <p:cNvSpPr txBox="1"/>
          <p:nvPr/>
        </p:nvSpPr>
        <p:spPr>
          <a:xfrm>
            <a:off x="6184364" y="2394965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chemeClr val="accent4"/>
                </a:solidFill>
              </a:rPr>
              <a:t>D</a:t>
            </a:r>
            <a:endParaRPr lang="en-TW" sz="6600" b="1" dirty="0">
              <a:ln/>
              <a:solidFill>
                <a:schemeClr val="accent4"/>
              </a:solidFill>
            </a:endParaRP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id="{099F5129-38D5-1837-989A-831FD135436E}"/>
              </a:ext>
            </a:extLst>
          </p:cNvPr>
          <p:cNvSpPr txBox="1"/>
          <p:nvPr/>
        </p:nvSpPr>
        <p:spPr>
          <a:xfrm>
            <a:off x="2867604" y="3867293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chemeClr val="accent4"/>
                </a:solidFill>
              </a:rPr>
              <a:t>E</a:t>
            </a:r>
            <a:endParaRPr lang="en-TW" sz="6600" b="1" dirty="0">
              <a:ln/>
              <a:solidFill>
                <a:schemeClr val="accent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B0C57F-C699-362B-C088-7EEA0C83F919}"/>
              </a:ext>
            </a:extLst>
          </p:cNvPr>
          <p:cNvSpPr txBox="1"/>
          <p:nvPr/>
        </p:nvSpPr>
        <p:spPr>
          <a:xfrm>
            <a:off x="573950" y="3839886"/>
            <a:ext cx="1272746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chemeClr val="accent4"/>
                </a:solidFill>
              </a:rPr>
              <a:t>O</a:t>
            </a:r>
            <a:endParaRPr lang="en-TW" sz="6600" b="1" dirty="0">
              <a:ln/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71772EC4-7D93-00E4-D8CB-3478AEEF97AA}"/>
                  </a:ext>
                </a:extLst>
              </p:cNvPr>
              <p:cNvSpPr txBox="1"/>
              <p:nvPr/>
            </p:nvSpPr>
            <p:spPr>
              <a:xfrm>
                <a:off x="3387454" y="4153014"/>
                <a:ext cx="329540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altLang="zh-TW" sz="2800" dirty="0"/>
                  <a:t>=</a:t>
                </a:r>
                <a:r>
                  <a:rPr kumimoji="1" lang="en-US" altLang="zh-TW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kumimoji="1"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kumimoji="1"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71772EC4-7D93-00E4-D8CB-3478AEEF9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454" y="4153014"/>
                <a:ext cx="3295405" cy="523220"/>
              </a:xfrm>
              <a:prstGeom prst="rect">
                <a:avLst/>
              </a:prstGeom>
              <a:blipFill>
                <a:blip r:embed="rId13"/>
                <a:stretch>
                  <a:fillRect t="-9302" b="-2790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5AC5967C-5378-85DA-C277-C4D368CE6DC5}"/>
                  </a:ext>
                </a:extLst>
              </p:cNvPr>
              <p:cNvSpPr txBox="1"/>
              <p:nvPr/>
            </p:nvSpPr>
            <p:spPr>
              <a:xfrm>
                <a:off x="1720634" y="4068780"/>
                <a:ext cx="365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kumimoji="1" lang="zh-TW" altLang="en-US" sz="3600" dirty="0"/>
              </a:p>
            </p:txBody>
          </p:sp>
        </mc:Choice>
        <mc:Fallback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5AC5967C-5378-85DA-C277-C4D368CE6D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634" y="4068780"/>
                <a:ext cx="365760" cy="646331"/>
              </a:xfrm>
              <a:prstGeom prst="rect">
                <a:avLst/>
              </a:prstGeom>
              <a:blipFill>
                <a:blip r:embed="rId14"/>
                <a:stretch>
                  <a:fillRect l="-6667" r="-73333" b="-38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643668DB-3AD5-59A6-8FF7-11808DB16ADA}"/>
                  </a:ext>
                </a:extLst>
              </p:cNvPr>
              <p:cNvSpPr txBox="1"/>
              <p:nvPr/>
            </p:nvSpPr>
            <p:spPr>
              <a:xfrm>
                <a:off x="-1707550" y="4741102"/>
                <a:ext cx="612277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sz="36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sz="36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643668DB-3AD5-59A6-8FF7-11808DB16A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07550" y="4741102"/>
                <a:ext cx="6122772" cy="646331"/>
              </a:xfrm>
              <a:prstGeom prst="rect">
                <a:avLst/>
              </a:prstGeom>
              <a:blipFill>
                <a:blip r:embed="rId15"/>
                <a:stretch>
                  <a:fillRect b="-211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084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8357</TotalTime>
  <Words>76</Words>
  <Application>Microsoft Macintosh PowerPoint</Application>
  <PresentationFormat>寬螢幕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鍾冬川</dc:creator>
  <cp:lastModifiedBy>鍾冬川</cp:lastModifiedBy>
  <cp:revision>68</cp:revision>
  <dcterms:created xsi:type="dcterms:W3CDTF">2022-06-28T07:07:08Z</dcterms:created>
  <dcterms:modified xsi:type="dcterms:W3CDTF">2024-09-15T02:53:39Z</dcterms:modified>
</cp:coreProperties>
</file>