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11"/>
    <p:restoredTop sz="94690"/>
  </p:normalViewPr>
  <p:slideViewPr>
    <p:cSldViewPr snapToGrid="0">
      <p:cViewPr varScale="1">
        <p:scale>
          <a:sx n="111" d="100"/>
          <a:sy n="111" d="100"/>
        </p:scale>
        <p:origin x="13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674920-2B3D-D134-3ABD-4A594E8992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110B22C-417C-5097-6228-C68298AE48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B29B147-7AD0-9D05-A163-CC1682139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2022/12/28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F5AFD5F-D70E-454C-474E-CAE67DB22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2779566-4AEE-9C15-28A0-2474DBE52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176224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4F686B-9A38-923A-41B3-230F4CF59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8214CE3-461E-1619-FE43-E6EC9FEEF5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719081D-F3FE-E852-CED1-AF6ED8450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2022/12/28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A6C5E69-CE47-9D42-8EFE-4F883F0A9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81838C-433F-09D2-436A-4658567F9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009825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6CAA12C-75F5-71C4-6570-91FDD99F99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BDDF2D9-B18C-7812-051C-DED145EF9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0E60B58-6218-AC48-D10F-4ECBFD057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2022/12/28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297B25C-61F2-BAB6-84B0-B05822F51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525CC77-D149-5124-9412-26D1948D2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00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325DEA-4619-7CB9-3A93-68E7920ED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69C0000-E283-9465-9025-B672E5B65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C81A4D2-0C9B-6B82-C5E4-9B6C6F3A7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2022/12/28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7657C7-D261-CB7B-4B2C-37DFEB1F4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EFFBBCE-21DC-464B-12A4-7EECB5D01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823229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73618C-5522-4D2B-7476-68051FE44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8D70FC0-3258-F024-BB44-20285006A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DBF4602-A6E2-379D-F774-548E59C77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2022/12/28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2BE5BDB-18EC-06D3-6856-D64C67F9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E648C9B-970F-7959-397C-3E68BDCA8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20440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5CFB0C-BB1B-B894-9335-F22731826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B5070C-5E01-91C0-851B-8E39CDE0F7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A74A8A1-4D04-88BD-33E3-B24B7CBBA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55C8A62-3861-B703-562B-34F4BD889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2022/12/28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BB04A33-E222-8882-FD35-2B394E1A3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9546FAC-5E23-F150-EA15-22CDEE909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51011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DEB0B7-5048-1E2A-AB02-00E85DB11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1283BD-772D-8067-3C60-0FD70D3A6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8A650B1-7F21-1ED3-3EB5-0C95A6867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EA9C328-BC32-ECB5-A969-093C1E2A0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3C4038A5-2440-35E5-8B03-5EC7DE7768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88597D0-8CE4-0898-3979-FA08EEC34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2022/12/28</a:t>
            </a:fld>
            <a:endParaRPr kumimoji="1"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C8F8DE1-9F16-99AD-9697-FD28ADC45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B86D1B3-5E59-14F4-380E-DA944EB43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4025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36537B-AEDC-DAB6-06A6-08C8F5DF5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70BD124-1043-D569-CA06-1429FD831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2022/12/28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67CE224-F4D6-A962-B7B8-75345A3EA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A5FA18C-4526-7D0F-2709-7F371087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111328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1C1E3CBB-D5AF-2D5A-CE52-91F31651F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2022/12/28</a:t>
            </a:fld>
            <a:endParaRPr kumimoji="1"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0820824-92A6-F40C-EB94-EB3433507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456828F-2155-08C1-9AA0-9AF8BB96E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49877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CEB068-EA39-969A-0C6E-34FEA77BC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FE64B51-E8CF-91C1-14A3-DB4604182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54FB28D-54ED-73AD-60C3-D9F5D2042B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26DEBC8-35C9-C16D-D5B1-C557BFD03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2022/12/28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4EA12C8-36D3-F969-B1A5-0EEAB51BE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0BC1F03-F9A4-8977-F0DD-66CBFC4F7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82884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69903D-C3D5-0D7D-DEBE-8F3F084A7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5F78DD3-B9D9-2D1D-670C-E9D657CBA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5CBD68B-963D-D080-C3EB-478E64AC0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A7F97FF-A27C-63FB-E5F8-91CC5EDEA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24ECC-3088-A540-A89C-6BF9FA999D5A}" type="datetimeFigureOut">
              <a:rPr kumimoji="1" lang="zh-TW" altLang="en-US" smtClean="0"/>
              <a:t>2022/12/28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4960D80-8993-F809-0CA2-54E281235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862C7A5-7D04-05CB-1C5E-CB29883C3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6673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DFD69A-EFE4-0751-4EDA-F93CE43EE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AA98D11-90F0-B5D1-A0AF-4498AA84A0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D0AA5A-8F7B-23FF-BD5F-42D77E4F5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24ECC-3088-A540-A89C-6BF9FA999D5A}" type="datetimeFigureOut">
              <a:rPr kumimoji="1" lang="zh-TW" altLang="en-US" smtClean="0"/>
              <a:t>2022/12/28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F11DC9E-D562-6ECB-4F63-7240589C1E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1BC02AF-BDBC-03AC-C62A-321326A9A3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8A722-A586-4047-8C47-6E700BB95CC1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59142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圖片 38">
            <a:extLst>
              <a:ext uri="{FF2B5EF4-FFF2-40B4-BE49-F238E27FC236}">
                <a16:creationId xmlns:a16="http://schemas.microsoft.com/office/drawing/2014/main" id="{B5660E3F-8351-3A4C-9EB5-9B7AEC59AB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4462" y="1244238"/>
            <a:ext cx="6210390" cy="534577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0" name="文字方塊 29">
                <a:extLst>
                  <a:ext uri="{FF2B5EF4-FFF2-40B4-BE49-F238E27FC236}">
                    <a16:creationId xmlns:a16="http://schemas.microsoft.com/office/drawing/2014/main" id="{C8D8F299-82C4-4F49-A8DE-0589000D0A41}"/>
                  </a:ext>
                </a:extLst>
              </p:cNvPr>
              <p:cNvSpPr txBox="1"/>
              <p:nvPr/>
            </p:nvSpPr>
            <p:spPr>
              <a:xfrm>
                <a:off x="3531219" y="38948"/>
                <a:ext cx="7950867" cy="783035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kumimoji="1" lang="en-US" altLang="zh-TW" sz="2800" dirty="0">
                    <a:solidFill>
                      <a:schemeClr val="tx1"/>
                    </a:solidFill>
                    <a:latin typeface="Times" pitchFamily="2" charset="0"/>
                  </a:rPr>
                  <a:t>Model on Tree</a:t>
                </a:r>
                <a:r>
                  <a:rPr kumimoji="1" lang="en-US" altLang="zh-TW" sz="2800" dirty="0">
                    <a:solidFill>
                      <a:schemeClr val="tx1"/>
                    </a:solidFill>
                  </a:rPr>
                  <a:t>: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kumimoji="1" lang="en-US" altLang="zh-TW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zh-TW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m:rPr>
                            <m:sty m:val="p"/>
                          </m:rPr>
                          <a:rPr kumimoji="1" lang="en-US" altLang="zh-TW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des</m:t>
                        </m:r>
                      </m:sub>
                    </m:sSub>
                  </m:oMath>
                </a14:m>
                <a:r>
                  <a:rPr lang="en-US" altLang="zh-TW" sz="2800" dirty="0">
                    <a:solidFill>
                      <a:schemeClr val="tx1"/>
                    </a:solidFill>
                  </a:rPr>
                  <a:t>=</a:t>
                </a:r>
                <a:r>
                  <a:rPr kumimoji="1" lang="en-US" altLang="zh-TW" sz="28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l-GR" altLang="zh-TW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kumimoji="1" lang="en-US" altLang="zh-TW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kumimoji="1" lang="en-US" altLang="zh-TW" sz="2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des</m:t>
                            </m:r>
                          </m:sub>
                        </m:sSub>
                      </m:den>
                    </m:f>
                    <m:sSubSup>
                      <m:sSubSupPr>
                        <m:ctrlPr>
                          <a:rPr kumimoji="1"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m:rPr>
                            <m:sty m:val="p"/>
                          </m:rPr>
                          <a:rPr kumimoji="1" lang="en-US" altLang="zh-TW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anc</m:t>
                        </m:r>
                      </m:sub>
                      <m:sup>
                        <m:r>
                          <a:rPr kumimoji="1"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Sup>
                      <m:sSubSupPr>
                        <m:ctrlPr>
                          <a:rPr kumimoji="1"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kumimoji="1" lang="en-US" altLang="zh-TW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kumimoji="1" lang="en-US" altLang="zh-TW" sz="2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des</m:t>
                            </m:r>
                          </m:sub>
                        </m:sSub>
                      </m:sub>
                      <m:sup>
                        <m:r>
                          <a:rPr kumimoji="1"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kumimoji="1" lang="en-US" altLang="zh-TW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kumimoji="1" lang="en-US" altLang="zh-TW" sz="28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des</m:t>
                            </m:r>
                          </m:sub>
                        </m:sSub>
                      </m:den>
                    </m:f>
                    <m:sSubSup>
                      <m:sSubSupPr>
                        <m:ctrlPr>
                          <a:rPr kumimoji="1" lang="en-US" altLang="zh-TW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m:rPr>
                            <m:sty m:val="p"/>
                          </m:rPr>
                          <a:rPr kumimoji="1" lang="en-US" altLang="zh-TW" sz="2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anc</m:t>
                        </m:r>
                      </m:sub>
                      <m:sup>
                        <m:r>
                          <a:rPr kumimoji="1" lang="en-US" altLang="zh-TW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zh-TW" alt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0" name="文字方塊 29">
                <a:extLst>
                  <a:ext uri="{FF2B5EF4-FFF2-40B4-BE49-F238E27FC236}">
                    <a16:creationId xmlns:a16="http://schemas.microsoft.com/office/drawing/2014/main" id="{C8D8F299-82C4-4F49-A8DE-0589000D0A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1219" y="38948"/>
                <a:ext cx="7950867" cy="783035"/>
              </a:xfrm>
              <a:prstGeom prst="rect">
                <a:avLst/>
              </a:prstGeom>
              <a:blipFill>
                <a:blip r:embed="rId3"/>
                <a:stretch>
                  <a:fillRect l="-1592" b="-468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橢圓 32">
            <a:extLst>
              <a:ext uri="{FF2B5EF4-FFF2-40B4-BE49-F238E27FC236}">
                <a16:creationId xmlns:a16="http://schemas.microsoft.com/office/drawing/2014/main" id="{2883FD8D-A577-76B0-6E97-806458162CA7}"/>
              </a:ext>
            </a:extLst>
          </p:cNvPr>
          <p:cNvSpPr/>
          <p:nvPr/>
        </p:nvSpPr>
        <p:spPr>
          <a:xfrm>
            <a:off x="3950110" y="2645668"/>
            <a:ext cx="941014" cy="939001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Root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文字方塊 34">
                <a:extLst>
                  <a:ext uri="{FF2B5EF4-FFF2-40B4-BE49-F238E27FC236}">
                    <a16:creationId xmlns:a16="http://schemas.microsoft.com/office/drawing/2014/main" id="{3590F4A7-20D3-CF0C-2A25-72347F5F64D7}"/>
                  </a:ext>
                </a:extLst>
              </p:cNvPr>
              <p:cNvSpPr txBox="1"/>
              <p:nvPr/>
            </p:nvSpPr>
            <p:spPr>
              <a:xfrm>
                <a:off x="4886445" y="1581344"/>
                <a:ext cx="120955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5" name="文字方塊 34">
                <a:extLst>
                  <a:ext uri="{FF2B5EF4-FFF2-40B4-BE49-F238E27FC236}">
                    <a16:creationId xmlns:a16="http://schemas.microsoft.com/office/drawing/2014/main" id="{3590F4A7-20D3-CF0C-2A25-72347F5F64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6445" y="1581344"/>
                <a:ext cx="1209555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文字方塊 35">
                <a:extLst>
                  <a:ext uri="{FF2B5EF4-FFF2-40B4-BE49-F238E27FC236}">
                    <a16:creationId xmlns:a16="http://schemas.microsoft.com/office/drawing/2014/main" id="{AD550742-247D-E449-928F-F85EED780C3A}"/>
                  </a:ext>
                </a:extLst>
              </p:cNvPr>
              <p:cNvSpPr txBox="1"/>
              <p:nvPr/>
            </p:nvSpPr>
            <p:spPr>
              <a:xfrm>
                <a:off x="7462631" y="4031988"/>
                <a:ext cx="120955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6" name="文字方塊 35">
                <a:extLst>
                  <a:ext uri="{FF2B5EF4-FFF2-40B4-BE49-F238E27FC236}">
                    <a16:creationId xmlns:a16="http://schemas.microsoft.com/office/drawing/2014/main" id="{AD550742-247D-E449-928F-F85EED780C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2631" y="4031988"/>
                <a:ext cx="1209555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204D3D3B-9F71-9DC3-530E-58FA5B15ADE1}"/>
                  </a:ext>
                </a:extLst>
              </p:cNvPr>
              <p:cNvSpPr txBox="1"/>
              <p:nvPr/>
            </p:nvSpPr>
            <p:spPr>
              <a:xfrm>
                <a:off x="6274596" y="6530449"/>
                <a:ext cx="120955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7" name="文字方塊 36">
                <a:extLst>
                  <a:ext uri="{FF2B5EF4-FFF2-40B4-BE49-F238E27FC236}">
                    <a16:creationId xmlns:a16="http://schemas.microsoft.com/office/drawing/2014/main" id="{204D3D3B-9F71-9DC3-530E-58FA5B15AD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4596" y="6530449"/>
                <a:ext cx="1209555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文字方塊 39">
                <a:extLst>
                  <a:ext uri="{FF2B5EF4-FFF2-40B4-BE49-F238E27FC236}">
                    <a16:creationId xmlns:a16="http://schemas.microsoft.com/office/drawing/2014/main" id="{A01EDE11-AAA4-1CF2-190D-4D58715424BD}"/>
                  </a:ext>
                </a:extLst>
              </p:cNvPr>
              <p:cNvSpPr txBox="1"/>
              <p:nvPr/>
            </p:nvSpPr>
            <p:spPr>
              <a:xfrm>
                <a:off x="6422592" y="3206676"/>
                <a:ext cx="4499189" cy="5811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kumimoji="1" lang="en-US" altLang="zh-TW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altLang="zh-TW" sz="2000" dirty="0">
                    <a:solidFill>
                      <a:schemeClr val="tx1"/>
                    </a:solidFill>
                  </a:rPr>
                  <a:t>=</a:t>
                </a:r>
                <a:r>
                  <a:rPr kumimoji="1" lang="en-US" altLang="zh-TW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l-GR" altLang="zh-TW" sz="2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kumimoji="1" lang="en-US" altLang="zh-TW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sSubSup>
                      <m:sSubSupPr>
                        <m:ctrlP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Sup>
                      <m:sSubSupPr>
                        <m:ctrlP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kumimoji="1" lang="en-US" altLang="zh-TW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  <m:sup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kumimoji="1" lang="en-US" altLang="zh-TW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sSubSup>
                      <m:sSubSupPr>
                        <m:ctrlP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zh-TW" alt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0" name="文字方塊 39">
                <a:extLst>
                  <a:ext uri="{FF2B5EF4-FFF2-40B4-BE49-F238E27FC236}">
                    <a16:creationId xmlns:a16="http://schemas.microsoft.com/office/drawing/2014/main" id="{A01EDE11-AAA4-1CF2-190D-4D58715424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2592" y="3206676"/>
                <a:ext cx="4499189" cy="58118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文字方塊 41">
                <a:extLst>
                  <a:ext uri="{FF2B5EF4-FFF2-40B4-BE49-F238E27FC236}">
                    <a16:creationId xmlns:a16="http://schemas.microsoft.com/office/drawing/2014/main" id="{B2CB82EA-FE88-3FE2-3A80-7DEE75AAE01B}"/>
                  </a:ext>
                </a:extLst>
              </p:cNvPr>
              <p:cNvSpPr txBox="1"/>
              <p:nvPr/>
            </p:nvSpPr>
            <p:spPr>
              <a:xfrm>
                <a:off x="4132284" y="2645668"/>
                <a:ext cx="596096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sz="1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sz="1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2" name="文字方塊 41">
                <a:extLst>
                  <a:ext uri="{FF2B5EF4-FFF2-40B4-BE49-F238E27FC236}">
                    <a16:creationId xmlns:a16="http://schemas.microsoft.com/office/drawing/2014/main" id="{B2CB82EA-FE88-3FE2-3A80-7DEE75AAE0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2284" y="2645668"/>
                <a:ext cx="596096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文字方塊 42">
                <a:extLst>
                  <a:ext uri="{FF2B5EF4-FFF2-40B4-BE49-F238E27FC236}">
                    <a16:creationId xmlns:a16="http://schemas.microsoft.com/office/drawing/2014/main" id="{418595CB-99DF-B062-36FB-53523E0B1084}"/>
                  </a:ext>
                </a:extLst>
              </p:cNvPr>
              <p:cNvSpPr txBox="1"/>
              <p:nvPr/>
            </p:nvSpPr>
            <p:spPr>
              <a:xfrm>
                <a:off x="4608259" y="4605322"/>
                <a:ext cx="120955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zh-TW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kumimoji="1" lang="en-US" altLang="zh-TW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zh-TW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kumimoji="1" lang="en-US" altLang="zh-TW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3" name="文字方塊 42">
                <a:extLst>
                  <a:ext uri="{FF2B5EF4-FFF2-40B4-BE49-F238E27FC236}">
                    <a16:creationId xmlns:a16="http://schemas.microsoft.com/office/drawing/2014/main" id="{418595CB-99DF-B062-36FB-53523E0B10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8259" y="4605322"/>
                <a:ext cx="1209555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文字方塊 43">
                <a:extLst>
                  <a:ext uri="{FF2B5EF4-FFF2-40B4-BE49-F238E27FC236}">
                    <a16:creationId xmlns:a16="http://schemas.microsoft.com/office/drawing/2014/main" id="{3149850A-D4D5-FAFB-CA43-D2ADC6F6D953}"/>
                  </a:ext>
                </a:extLst>
              </p:cNvPr>
              <p:cNvSpPr txBox="1"/>
              <p:nvPr/>
            </p:nvSpPr>
            <p:spPr>
              <a:xfrm>
                <a:off x="6422592" y="5673913"/>
                <a:ext cx="4499189" cy="5811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kumimoji="1" lang="en-US" altLang="zh-TW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altLang="zh-TW" sz="2000" dirty="0">
                    <a:solidFill>
                      <a:schemeClr val="tx1"/>
                    </a:solidFill>
                  </a:rPr>
                  <a:t>=</a:t>
                </a:r>
                <a:r>
                  <a:rPr kumimoji="1" lang="en-US" altLang="zh-TW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l-GR" altLang="zh-TW" sz="2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kumimoji="1" lang="en-US" altLang="zh-TW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sSubSup>
                      <m:sSubSupPr>
                        <m:ctrlP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Sup>
                      <m:sSubSupPr>
                        <m:ctrlP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kumimoji="1" lang="en-US" altLang="zh-TW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kumimoji="1" lang="en-US" altLang="zh-TW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sSubSup>
                      <m:sSubSupPr>
                        <m:ctrlP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zh-TW" alt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4" name="文字方塊 43">
                <a:extLst>
                  <a:ext uri="{FF2B5EF4-FFF2-40B4-BE49-F238E27FC236}">
                    <a16:creationId xmlns:a16="http://schemas.microsoft.com/office/drawing/2014/main" id="{3149850A-D4D5-FAFB-CA43-D2ADC6F6D9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2592" y="5673913"/>
                <a:ext cx="4499189" cy="58118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文字方塊 44">
                <a:extLst>
                  <a:ext uri="{FF2B5EF4-FFF2-40B4-BE49-F238E27FC236}">
                    <a16:creationId xmlns:a16="http://schemas.microsoft.com/office/drawing/2014/main" id="{86D7663B-7BBC-9D53-B0CC-D9F872425B38}"/>
                  </a:ext>
                </a:extLst>
              </p:cNvPr>
              <p:cNvSpPr txBox="1"/>
              <p:nvPr/>
            </p:nvSpPr>
            <p:spPr>
              <a:xfrm>
                <a:off x="3420223" y="5261736"/>
                <a:ext cx="2854373" cy="5811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kumimoji="1" lang="en-US" altLang="zh-TW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altLang="zh-TW" sz="2000" dirty="0">
                    <a:solidFill>
                      <a:schemeClr val="tx1"/>
                    </a:solidFill>
                  </a:rPr>
                  <a:t>=</a:t>
                </a:r>
                <a:r>
                  <a:rPr kumimoji="1" lang="en-US" altLang="zh-TW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l-GR" altLang="zh-TW" sz="2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kumimoji="1" lang="en-US" altLang="zh-TW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den>
                    </m:f>
                    <m:sSubSup>
                      <m:sSubSupPr>
                        <m:ctrlP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b>
                      <m:sup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Sup>
                      <m:sSubSupPr>
                        <m:ctrlP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kumimoji="1" lang="en-US" altLang="zh-TW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sub>
                      <m:sup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kumimoji="1" lang="en-US" altLang="zh-TW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sSubSup>
                      <m:sSubSupPr>
                        <m:ctrlP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b>
                      <m:sup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zh-TW" alt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5" name="文字方塊 44">
                <a:extLst>
                  <a:ext uri="{FF2B5EF4-FFF2-40B4-BE49-F238E27FC236}">
                    <a16:creationId xmlns:a16="http://schemas.microsoft.com/office/drawing/2014/main" id="{86D7663B-7BBC-9D53-B0CC-D9F872425B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0223" y="5261736"/>
                <a:ext cx="2854373" cy="581185"/>
              </a:xfrm>
              <a:prstGeom prst="rect">
                <a:avLst/>
              </a:prstGeom>
              <a:blipFill>
                <a:blip r:embed="rId11"/>
                <a:stretch>
                  <a:fillRect b="-2174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6" name="文字方塊 45">
                <a:extLst>
                  <a:ext uri="{FF2B5EF4-FFF2-40B4-BE49-F238E27FC236}">
                    <a16:creationId xmlns:a16="http://schemas.microsoft.com/office/drawing/2014/main" id="{A01A4D75-9236-784B-2239-1FE4E9E8213B}"/>
                  </a:ext>
                </a:extLst>
              </p:cNvPr>
              <p:cNvSpPr txBox="1"/>
              <p:nvPr/>
            </p:nvSpPr>
            <p:spPr>
              <a:xfrm>
                <a:off x="4244462" y="795271"/>
                <a:ext cx="2854373" cy="5825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kumimoji="1" lang="en-US" altLang="zh-TW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altLang="zh-TW" sz="2000" dirty="0">
                    <a:solidFill>
                      <a:schemeClr val="tx1"/>
                    </a:solidFill>
                  </a:rPr>
                  <a:t>=</a:t>
                </a:r>
                <a:r>
                  <a:rPr kumimoji="1" lang="en-US" altLang="zh-TW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kumimoji="1" lang="el-GR" altLang="zh-TW" sz="2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r>
                      <a:rPr kumimoji="1" lang="en-US" altLang="zh-TW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sSubSup>
                      <m:sSubSupPr>
                        <m:ctrlP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b>
                      <m:sup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Sup>
                      <m:sSubSupPr>
                        <m:ctrlP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sSub>
                          <m:sSubPr>
                            <m:ctrlPr>
                              <a:rPr kumimoji="1" lang="en-US" altLang="zh-TW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sub>
                      <m:sup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kumimoji="1" lang="en-US" altLang="zh-TW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num>
                      <m:den>
                        <m:sSub>
                          <m:sSubPr>
                            <m:ctrlP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𝑙</m:t>
                            </m:r>
                          </m:e>
                          <m:sub>
                            <m:r>
                              <a:rPr kumimoji="1" lang="en-US" altLang="zh-TW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sSubSup>
                      <m:sSubSupPr>
                        <m:ctrlP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kumimoji="1" lang="en-US" altLang="zh-TW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sub>
                      <m:sup>
                        <m:r>
                          <a:rPr kumimoji="1" lang="en-US" altLang="zh-TW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zh-TW" alt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6" name="文字方塊 45">
                <a:extLst>
                  <a:ext uri="{FF2B5EF4-FFF2-40B4-BE49-F238E27FC236}">
                    <a16:creationId xmlns:a16="http://schemas.microsoft.com/office/drawing/2014/main" id="{A01A4D75-9236-784B-2239-1FE4E9E821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4462" y="795271"/>
                <a:ext cx="2854373" cy="58259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矩形 1">
            <a:extLst>
              <a:ext uri="{FF2B5EF4-FFF2-40B4-BE49-F238E27FC236}">
                <a16:creationId xmlns:a16="http://schemas.microsoft.com/office/drawing/2014/main" id="{58897D3B-BDCE-7806-65C4-DF5878F13A87}"/>
              </a:ext>
            </a:extLst>
          </p:cNvPr>
          <p:cNvSpPr/>
          <p:nvPr/>
        </p:nvSpPr>
        <p:spPr>
          <a:xfrm>
            <a:off x="6872717" y="1320624"/>
            <a:ext cx="868101" cy="706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EAE92B8C-BACF-3633-221B-86B641C96EF4}"/>
              </a:ext>
            </a:extLst>
          </p:cNvPr>
          <p:cNvSpPr txBox="1"/>
          <p:nvPr/>
        </p:nvSpPr>
        <p:spPr>
          <a:xfrm>
            <a:off x="6910540" y="1064107"/>
            <a:ext cx="509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4800" b="1" dirty="0"/>
              <a:t>C</a:t>
            </a:r>
            <a:endParaRPr kumimoji="1" lang="zh-TW" altLang="en-US" sz="4800" b="1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B495C3E7-1121-11B7-B69B-F129DC58BC70}"/>
              </a:ext>
            </a:extLst>
          </p:cNvPr>
          <p:cNvSpPr/>
          <p:nvPr/>
        </p:nvSpPr>
        <p:spPr>
          <a:xfrm>
            <a:off x="7943581" y="6237867"/>
            <a:ext cx="729618" cy="5811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3334E522-5274-FA08-4C6A-1D777510576B}"/>
              </a:ext>
            </a:extLst>
          </p:cNvPr>
          <p:cNvSpPr/>
          <p:nvPr/>
        </p:nvSpPr>
        <p:spPr>
          <a:xfrm>
            <a:off x="9881103" y="3602288"/>
            <a:ext cx="868101" cy="706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3483E0BC-D837-A946-5EBE-68310B5570B9}"/>
              </a:ext>
            </a:extLst>
          </p:cNvPr>
          <p:cNvSpPr txBox="1"/>
          <p:nvPr/>
        </p:nvSpPr>
        <p:spPr>
          <a:xfrm>
            <a:off x="9936101" y="3570323"/>
            <a:ext cx="509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4800" b="1" dirty="0"/>
              <a:t>B</a:t>
            </a:r>
            <a:endParaRPr kumimoji="1" lang="zh-TW" altLang="en-US" sz="4800" b="1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88F4845B-5921-7E26-E63F-FCB366498053}"/>
              </a:ext>
            </a:extLst>
          </p:cNvPr>
          <p:cNvSpPr txBox="1"/>
          <p:nvPr/>
        </p:nvSpPr>
        <p:spPr>
          <a:xfrm>
            <a:off x="7972463" y="6112960"/>
            <a:ext cx="509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4800" b="1" dirty="0"/>
              <a:t>A</a:t>
            </a:r>
            <a:endParaRPr kumimoji="1" lang="zh-TW" alt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070845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4215</TotalTime>
  <Words>71</Words>
  <Application>Microsoft Macintosh PowerPoint</Application>
  <PresentationFormat>寬螢幕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Times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鍾冬川</dc:creator>
  <cp:lastModifiedBy>鍾冬川</cp:lastModifiedBy>
  <cp:revision>50</cp:revision>
  <dcterms:created xsi:type="dcterms:W3CDTF">2022-06-28T07:07:08Z</dcterms:created>
  <dcterms:modified xsi:type="dcterms:W3CDTF">2022-12-28T03:49:08Z</dcterms:modified>
</cp:coreProperties>
</file>