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08"/>
    <p:restoredTop sz="94690"/>
  </p:normalViewPr>
  <p:slideViewPr>
    <p:cSldViewPr snapToGrid="0">
      <p:cViewPr varScale="1">
        <p:scale>
          <a:sx n="111" d="100"/>
          <a:sy n="111" d="100"/>
        </p:scale>
        <p:origin x="4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8674920-2B3D-D134-3ABD-4A594E8992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E110B22C-417C-5097-6228-C68298AE48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B29B147-7AD0-9D05-A163-CC1682139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4ECC-3088-A540-A89C-6BF9FA999D5A}" type="datetimeFigureOut">
              <a:rPr kumimoji="1" lang="zh-TW" altLang="en-US" smtClean="0"/>
              <a:t>2024/1/6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F5AFD5F-D70E-454C-474E-CAE67DB22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2779566-4AEE-9C15-28A0-2474DBE52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176224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14F686B-9A38-923A-41B3-230F4CF59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8214CE3-461E-1619-FE43-E6EC9FEEF5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719081D-F3FE-E852-CED1-AF6ED8450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4ECC-3088-A540-A89C-6BF9FA999D5A}" type="datetimeFigureOut">
              <a:rPr kumimoji="1" lang="zh-TW" altLang="en-US" smtClean="0"/>
              <a:t>2024/1/6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A6C5E69-CE47-9D42-8EFE-4F883F0A9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81838C-433F-09D2-436A-4658567F9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009825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06CAA12C-75F5-71C4-6570-91FDD99F99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BDDF2D9-B18C-7812-051C-DED145EF9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0E60B58-6218-AC48-D10F-4ECBFD057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4ECC-3088-A540-A89C-6BF9FA999D5A}" type="datetimeFigureOut">
              <a:rPr kumimoji="1" lang="zh-TW" altLang="en-US" smtClean="0"/>
              <a:t>2024/1/6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297B25C-61F2-BAB6-84B0-B05822F51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525CC77-D149-5124-9412-26D1948D2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700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2325DEA-4619-7CB9-3A93-68E7920ED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69C0000-E283-9465-9025-B672E5B654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C81A4D2-0C9B-6B82-C5E4-9B6C6F3A7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4ECC-3088-A540-A89C-6BF9FA999D5A}" type="datetimeFigureOut">
              <a:rPr kumimoji="1" lang="zh-TW" altLang="en-US" smtClean="0"/>
              <a:t>2024/1/6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17657C7-D261-CB7B-4B2C-37DFEB1F4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EFFBBCE-21DC-464B-12A4-7EECB5D01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823229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473618C-5522-4D2B-7476-68051FE44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8D70FC0-3258-F024-BB44-20285006A6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DBF4602-A6E2-379D-F774-548E59C77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4ECC-3088-A540-A89C-6BF9FA999D5A}" type="datetimeFigureOut">
              <a:rPr kumimoji="1" lang="zh-TW" altLang="en-US" smtClean="0"/>
              <a:t>2024/1/6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2BE5BDB-18EC-06D3-6856-D64C67F9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E648C9B-970F-7959-397C-3E68BDCA8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204402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65CFB0C-BB1B-B894-9335-F22731826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B5070C-5E01-91C0-851B-8E39CDE0F7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A74A8A1-4D04-88BD-33E3-B24B7CBBAF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55C8A62-3861-B703-562B-34F4BD889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4ECC-3088-A540-A89C-6BF9FA999D5A}" type="datetimeFigureOut">
              <a:rPr kumimoji="1" lang="zh-TW" altLang="en-US" smtClean="0"/>
              <a:t>2024/1/6</a:t>
            </a:fld>
            <a:endParaRPr kumimoji="1"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BB04A33-E222-8882-FD35-2B394E1A3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9546FAC-5E23-F150-EA15-22CDEE909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851011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1DEB0B7-5048-1E2A-AB02-00E85DB11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1283BD-772D-8067-3C60-0FD70D3A6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8A650B1-7F21-1ED3-3EB5-0C95A6867B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FEA9C328-BC32-ECB5-A969-093C1E2A0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3C4038A5-2440-35E5-8B03-5EC7DE7768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88597D0-8CE4-0898-3979-FA08EEC34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4ECC-3088-A540-A89C-6BF9FA999D5A}" type="datetimeFigureOut">
              <a:rPr kumimoji="1" lang="zh-TW" altLang="en-US" smtClean="0"/>
              <a:t>2024/1/6</a:t>
            </a:fld>
            <a:endParaRPr kumimoji="1"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CC8F8DE1-9F16-99AD-9697-FD28ADC45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FB86D1B3-5E59-14F4-380E-DA944EB43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4025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836537B-AEDC-DAB6-06A6-08C8F5DF5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170BD124-1043-D569-CA06-1429FD831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4ECC-3088-A540-A89C-6BF9FA999D5A}" type="datetimeFigureOut">
              <a:rPr kumimoji="1" lang="zh-TW" altLang="en-US" smtClean="0"/>
              <a:t>2024/1/6</a:t>
            </a:fld>
            <a:endParaRPr kumimoji="1"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C67CE224-F4D6-A962-B7B8-75345A3EA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3A5FA18C-4526-7D0F-2709-7F371087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111328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1C1E3CBB-D5AF-2D5A-CE52-91F31651F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4ECC-3088-A540-A89C-6BF9FA999D5A}" type="datetimeFigureOut">
              <a:rPr kumimoji="1" lang="zh-TW" altLang="en-US" smtClean="0"/>
              <a:t>2024/1/6</a:t>
            </a:fld>
            <a:endParaRPr kumimoji="1"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30820824-92A6-F40C-EB94-EB3433507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456828F-2155-08C1-9AA0-9AF8BB96E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449877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CEB068-EA39-969A-0C6E-34FEA77BC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FE64B51-E8CF-91C1-14A3-DB4604182C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554FB28D-54ED-73AD-60C3-D9F5D2042B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26DEBC8-35C9-C16D-D5B1-C557BFD03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4ECC-3088-A540-A89C-6BF9FA999D5A}" type="datetimeFigureOut">
              <a:rPr kumimoji="1" lang="zh-TW" altLang="en-US" smtClean="0"/>
              <a:t>2024/1/6</a:t>
            </a:fld>
            <a:endParaRPr kumimoji="1"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4EA12C8-36D3-F969-B1A5-0EEAB51BE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0BC1F03-F9A4-8977-F0DD-66CBFC4F7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582884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269903D-C3D5-0D7D-DEBE-8F3F084A7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5F78DD3-B9D9-2D1D-670C-E9D657CBA8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95CBD68B-963D-D080-C3EB-478E64AC03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A7F97FF-A27C-63FB-E5F8-91CC5EDEA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4ECC-3088-A540-A89C-6BF9FA999D5A}" type="datetimeFigureOut">
              <a:rPr kumimoji="1" lang="zh-TW" altLang="en-US" smtClean="0"/>
              <a:t>2024/1/6</a:t>
            </a:fld>
            <a:endParaRPr kumimoji="1"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4960D80-8993-F809-0CA2-54E281235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862C7A5-7D04-05CB-1C5E-CB29883C3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56673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2DFD69A-EFE4-0751-4EDA-F93CE43EE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AA98D11-90F0-B5D1-A0AF-4498AA84A0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D0AA5A-8F7B-23FF-BD5F-42D77E4F5E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24ECC-3088-A540-A89C-6BF9FA999D5A}" type="datetimeFigureOut">
              <a:rPr kumimoji="1" lang="zh-TW" altLang="en-US" smtClean="0"/>
              <a:t>2024/1/6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F11DC9E-D562-6ECB-4F63-7240589C1E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1BC02AF-BDBC-03AC-C62A-321326A9A3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859142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直線接點 19">
            <a:extLst>
              <a:ext uri="{FF2B5EF4-FFF2-40B4-BE49-F238E27FC236}">
                <a16:creationId xmlns:a16="http://schemas.microsoft.com/office/drawing/2014/main" id="{8670586A-4801-0B9B-435F-BF50F30C9B22}"/>
              </a:ext>
            </a:extLst>
          </p:cNvPr>
          <p:cNvCxnSpPr>
            <a:cxnSpLocks/>
          </p:cNvCxnSpPr>
          <p:nvPr/>
        </p:nvCxnSpPr>
        <p:spPr>
          <a:xfrm>
            <a:off x="3467745" y="1568726"/>
            <a:ext cx="0" cy="3707930"/>
          </a:xfrm>
          <a:prstGeom prst="line">
            <a:avLst/>
          </a:prstGeom>
          <a:ln w="1905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0" name="文字方塊 29">
                <a:extLst>
                  <a:ext uri="{FF2B5EF4-FFF2-40B4-BE49-F238E27FC236}">
                    <a16:creationId xmlns:a16="http://schemas.microsoft.com/office/drawing/2014/main" id="{C8D8F299-82C4-4F49-A8DE-0589000D0A41}"/>
                  </a:ext>
                </a:extLst>
              </p:cNvPr>
              <p:cNvSpPr txBox="1"/>
              <p:nvPr/>
            </p:nvSpPr>
            <p:spPr>
              <a:xfrm>
                <a:off x="3186746" y="142636"/>
                <a:ext cx="8272192" cy="783035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r>
                  <a:rPr kumimoji="1" lang="en-US" altLang="zh-TW" sz="2800" dirty="0">
                    <a:solidFill>
                      <a:schemeClr val="tx1"/>
                    </a:solidFill>
                    <a:latin typeface="Times" pitchFamily="2" charset="0"/>
                  </a:rPr>
                  <a:t>AR(1) Model on Tree</a:t>
                </a:r>
                <a:r>
                  <a:rPr kumimoji="1" lang="en-US" altLang="zh-TW" sz="2800" dirty="0">
                    <a:solidFill>
                      <a:schemeClr val="tx1"/>
                    </a:solidFill>
                  </a:rPr>
                  <a:t>: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TW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m:rPr>
                            <m:sty m:val="p"/>
                          </m:rPr>
                          <a:rPr kumimoji="1" lang="en-US" altLang="zh-TW" sz="2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des</m:t>
                        </m:r>
                      </m:sub>
                    </m:sSub>
                  </m:oMath>
                </a14:m>
                <a:r>
                  <a:rPr lang="en-US" altLang="zh-TW" sz="2800" dirty="0">
                    <a:solidFill>
                      <a:schemeClr val="tx1"/>
                    </a:solidFill>
                  </a:rPr>
                  <a:t>=</a:t>
                </a:r>
                <a:r>
                  <a:rPr kumimoji="1" lang="en-US" altLang="zh-TW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kumimoji="1" lang="el-GR" altLang="zh-TW" sz="2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  <m:r>
                      <a:rPr kumimoji="1" lang="en-US" altLang="zh-TW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kumimoji="1" lang="en-US" altLang="zh-TW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1" lang="en-US" altLang="zh-TW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num>
                      <m:den>
                        <m:sSub>
                          <m:sSubPr>
                            <m:ctrlPr>
                              <a:rPr kumimoji="1" lang="en-US" altLang="zh-TW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TW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𝑙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kumimoji="1" lang="en-US" altLang="zh-TW" sz="28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des</m:t>
                            </m:r>
                          </m:sub>
                        </m:sSub>
                      </m:den>
                    </m:f>
                    <m:sSub>
                      <m:sSubPr>
                        <m:ctrlPr>
                          <a:rPr kumimoji="1" lang="en-US" altLang="zh-TW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m:rPr>
                            <m:sty m:val="p"/>
                          </m:rPr>
                          <a:rPr kumimoji="1" lang="en-US" altLang="zh-TW" sz="2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anc</m:t>
                        </m:r>
                      </m:sub>
                    </m:sSub>
                    <m:r>
                      <a:rPr kumimoji="1" lang="en-US" altLang="zh-TW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kumimoji="1" lang="en-US" altLang="zh-TW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1" lang="en-US" altLang="zh-TW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sSub>
                          <m:sSubPr>
                            <m:ctrlPr>
                              <a:rPr kumimoji="1" lang="en-US" altLang="zh-TW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TW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𝑙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kumimoji="1" lang="en-US" altLang="zh-TW" sz="2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des</m:t>
                            </m:r>
                          </m:sub>
                        </m:sSub>
                      </m:den>
                    </m:f>
                    <m:sSub>
                      <m:sSubPr>
                        <m:ctrlPr>
                          <a:rPr lang="zh-TW" altLang="en-US" sz="28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8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sSub>
                          <m:sSubPr>
                            <m:ctrlPr>
                              <a:rPr kumimoji="1" lang="en-US" altLang="zh-TW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TW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𝑙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kumimoji="1" lang="en-US" altLang="zh-TW" sz="2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des</m:t>
                            </m:r>
                          </m:sub>
                        </m:sSub>
                      </m:sub>
                    </m:sSub>
                  </m:oMath>
                </a14:m>
                <a:endParaRPr lang="zh-TW" altLang="en-US" sz="28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0" name="文字方塊 29">
                <a:extLst>
                  <a:ext uri="{FF2B5EF4-FFF2-40B4-BE49-F238E27FC236}">
                    <a16:creationId xmlns:a16="http://schemas.microsoft.com/office/drawing/2014/main" id="{C8D8F299-82C4-4F49-A8DE-0589000D0A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6746" y="142636"/>
                <a:ext cx="8272192" cy="783035"/>
              </a:xfrm>
              <a:prstGeom prst="rect">
                <a:avLst/>
              </a:prstGeom>
              <a:blipFill>
                <a:blip r:embed="rId2"/>
                <a:stretch>
                  <a:fillRect l="-1531" b="-468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橢圓 32">
            <a:extLst>
              <a:ext uri="{FF2B5EF4-FFF2-40B4-BE49-F238E27FC236}">
                <a16:creationId xmlns:a16="http://schemas.microsoft.com/office/drawing/2014/main" id="{2883FD8D-A577-76B0-6E97-806458162CA7}"/>
              </a:ext>
            </a:extLst>
          </p:cNvPr>
          <p:cNvSpPr/>
          <p:nvPr/>
        </p:nvSpPr>
        <p:spPr>
          <a:xfrm>
            <a:off x="3013593" y="3031206"/>
            <a:ext cx="941014" cy="939001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Root</a:t>
            </a:r>
            <a:endParaRPr kumimoji="1"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5" name="文字方塊 34">
                <a:extLst>
                  <a:ext uri="{FF2B5EF4-FFF2-40B4-BE49-F238E27FC236}">
                    <a16:creationId xmlns:a16="http://schemas.microsoft.com/office/drawing/2014/main" id="{3590F4A7-20D3-CF0C-2A25-72347F5F64D7}"/>
                  </a:ext>
                </a:extLst>
              </p:cNvPr>
              <p:cNvSpPr txBox="1"/>
              <p:nvPr/>
            </p:nvSpPr>
            <p:spPr>
              <a:xfrm>
                <a:off x="4886445" y="1660690"/>
                <a:ext cx="1209555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kumimoji="1"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kumimoji="1" lang="en-US" altLang="zh-TW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kumimoji="1" lang="en-US" altLang="zh-TW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i="1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b>
                          <m:r>
                            <a:rPr kumimoji="1" lang="en-US" altLang="zh-TW" i="1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</m:oMath>
                  </m:oMathPara>
                </a14:m>
                <a:endParaRPr lang="zh-TW" alt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5" name="文字方塊 34">
                <a:extLst>
                  <a:ext uri="{FF2B5EF4-FFF2-40B4-BE49-F238E27FC236}">
                    <a16:creationId xmlns:a16="http://schemas.microsoft.com/office/drawing/2014/main" id="{3590F4A7-20D3-CF0C-2A25-72347F5F64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6445" y="1660690"/>
                <a:ext cx="1209555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文字方塊 35">
                <a:extLst>
                  <a:ext uri="{FF2B5EF4-FFF2-40B4-BE49-F238E27FC236}">
                    <a16:creationId xmlns:a16="http://schemas.microsoft.com/office/drawing/2014/main" id="{AD550742-247D-E449-928F-F85EED780C3A}"/>
                  </a:ext>
                </a:extLst>
              </p:cNvPr>
              <p:cNvSpPr txBox="1"/>
              <p:nvPr/>
            </p:nvSpPr>
            <p:spPr>
              <a:xfrm>
                <a:off x="8123680" y="4247617"/>
                <a:ext cx="1209555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kumimoji="1"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kumimoji="1" lang="en-US" altLang="zh-TW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kumimoji="1" lang="en-US" altLang="zh-TW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i="1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b>
                          <m:r>
                            <a:rPr kumimoji="1" lang="en-US" altLang="zh-TW" i="1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zh-TW" alt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6" name="文字方塊 35">
                <a:extLst>
                  <a:ext uri="{FF2B5EF4-FFF2-40B4-BE49-F238E27FC236}">
                    <a16:creationId xmlns:a16="http://schemas.microsoft.com/office/drawing/2014/main" id="{AD550742-247D-E449-928F-F85EED780C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23680" y="4247617"/>
                <a:ext cx="1209555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7" name="文字方塊 36">
                <a:extLst>
                  <a:ext uri="{FF2B5EF4-FFF2-40B4-BE49-F238E27FC236}">
                    <a16:creationId xmlns:a16="http://schemas.microsoft.com/office/drawing/2014/main" id="{204D3D3B-9F71-9DC3-530E-58FA5B15ADE1}"/>
                  </a:ext>
                </a:extLst>
              </p:cNvPr>
              <p:cNvSpPr txBox="1"/>
              <p:nvPr/>
            </p:nvSpPr>
            <p:spPr>
              <a:xfrm>
                <a:off x="8191906" y="6507508"/>
                <a:ext cx="1209555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kumimoji="1"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kumimoji="1" lang="en-US" altLang="zh-TW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kumimoji="1" lang="en-US" altLang="zh-TW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i="1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b>
                          <m:r>
                            <a:rPr kumimoji="1" lang="en-US" altLang="zh-TW" i="1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lang="zh-TW" alt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7" name="文字方塊 36">
                <a:extLst>
                  <a:ext uri="{FF2B5EF4-FFF2-40B4-BE49-F238E27FC236}">
                    <a16:creationId xmlns:a16="http://schemas.microsoft.com/office/drawing/2014/main" id="{204D3D3B-9F71-9DC3-530E-58FA5B15AD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1906" y="6507508"/>
                <a:ext cx="1209555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2" name="文字方塊 41">
                <a:extLst>
                  <a:ext uri="{FF2B5EF4-FFF2-40B4-BE49-F238E27FC236}">
                    <a16:creationId xmlns:a16="http://schemas.microsoft.com/office/drawing/2014/main" id="{B2CB82EA-FE88-3FE2-3A80-7DEE75AAE01B}"/>
                  </a:ext>
                </a:extLst>
              </p:cNvPr>
              <p:cNvSpPr txBox="1"/>
              <p:nvPr/>
            </p:nvSpPr>
            <p:spPr>
              <a:xfrm>
                <a:off x="3186745" y="3006056"/>
                <a:ext cx="596096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TW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kumimoji="1"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zh-TW" alt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2" name="文字方塊 41">
                <a:extLst>
                  <a:ext uri="{FF2B5EF4-FFF2-40B4-BE49-F238E27FC236}">
                    <a16:creationId xmlns:a16="http://schemas.microsoft.com/office/drawing/2014/main" id="{B2CB82EA-FE88-3FE2-3A80-7DEE75AAE0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6745" y="3006056"/>
                <a:ext cx="596096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3" name="文字方塊 42">
                <a:extLst>
                  <a:ext uri="{FF2B5EF4-FFF2-40B4-BE49-F238E27FC236}">
                    <a16:creationId xmlns:a16="http://schemas.microsoft.com/office/drawing/2014/main" id="{418595CB-99DF-B062-36FB-53523E0B1084}"/>
                  </a:ext>
                </a:extLst>
              </p:cNvPr>
              <p:cNvSpPr txBox="1"/>
              <p:nvPr/>
            </p:nvSpPr>
            <p:spPr>
              <a:xfrm>
                <a:off x="4839495" y="5353509"/>
                <a:ext cx="1209555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TW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kumimoji="1"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r>
                        <a:rPr kumimoji="1" lang="en-US" altLang="zh-TW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kumimoji="1" lang="en-US" altLang="zh-TW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i="1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b>
                          <m:r>
                            <a:rPr kumimoji="1" lang="en-US" altLang="zh-TW" i="1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</m:oMath>
                  </m:oMathPara>
                </a14:m>
                <a:endParaRPr lang="zh-TW" alt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3" name="文字方塊 42">
                <a:extLst>
                  <a:ext uri="{FF2B5EF4-FFF2-40B4-BE49-F238E27FC236}">
                    <a16:creationId xmlns:a16="http://schemas.microsoft.com/office/drawing/2014/main" id="{418595CB-99DF-B062-36FB-53523E0B10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9495" y="5353509"/>
                <a:ext cx="1209555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6" name="文字方塊 45">
                <a:extLst>
                  <a:ext uri="{FF2B5EF4-FFF2-40B4-BE49-F238E27FC236}">
                    <a16:creationId xmlns:a16="http://schemas.microsoft.com/office/drawing/2014/main" id="{A01A4D75-9236-784B-2239-1FE4E9E8213B}"/>
                  </a:ext>
                </a:extLst>
              </p:cNvPr>
              <p:cNvSpPr txBox="1"/>
              <p:nvPr/>
            </p:nvSpPr>
            <p:spPr>
              <a:xfrm>
                <a:off x="4199310" y="873634"/>
                <a:ext cx="2854373" cy="5931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TW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kumimoji="1" lang="en-US" altLang="zh-TW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zh-TW" sz="2000" dirty="0">
                    <a:solidFill>
                      <a:schemeClr val="tx1"/>
                    </a:solidFill>
                  </a:rPr>
                  <a:t>=</a:t>
                </a:r>
                <a:r>
                  <a:rPr kumimoji="1" lang="en-US" altLang="zh-TW" sz="20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kumimoji="1" lang="el-GR" altLang="zh-TW" sz="20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  <m:r>
                      <a:rPr kumimoji="1" lang="en-US" altLang="zh-TW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kumimoji="1" lang="en-US" altLang="zh-TW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1" lang="en-US" altLang="zh-TW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num>
                      <m:den>
                        <m:sSub>
                          <m:sSubPr>
                            <m:ctrlPr>
                              <a:rPr kumimoji="1" lang="en-US" altLang="zh-TW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TW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𝑙</m:t>
                            </m:r>
                          </m:e>
                          <m:sub>
                            <m:r>
                              <a:rPr kumimoji="1" lang="en-US" altLang="zh-TW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𝑐</m:t>
                            </m:r>
                          </m:sub>
                        </m:sSub>
                      </m:den>
                    </m:f>
                    <m:sSub>
                      <m:sSubPr>
                        <m:ctrlPr>
                          <a:rPr kumimoji="1" lang="en-US" altLang="zh-TW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kumimoji="1" lang="en-US" altLang="zh-TW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sSub>
                          <m:sSubPr>
                            <m:ctrlP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𝑙</m:t>
                            </m:r>
                          </m:e>
                          <m:sub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𝑐</m:t>
                            </m:r>
                          </m:sub>
                        </m:sSub>
                      </m:den>
                    </m:f>
                    <m:sSub>
                      <m:sSub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sSub>
                          <m:sSubPr>
                            <m:ctrlP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𝑙</m:t>
                            </m:r>
                          </m:e>
                          <m:sub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𝑐</m:t>
                            </m:r>
                          </m:sub>
                        </m:sSub>
                      </m:sub>
                    </m:sSub>
                  </m:oMath>
                </a14:m>
                <a:endParaRPr lang="zh-TW" altLang="en-US" sz="20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6" name="文字方塊 45">
                <a:extLst>
                  <a:ext uri="{FF2B5EF4-FFF2-40B4-BE49-F238E27FC236}">
                    <a16:creationId xmlns:a16="http://schemas.microsoft.com/office/drawing/2014/main" id="{A01A4D75-9236-784B-2239-1FE4E9E821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9310" y="873634"/>
                <a:ext cx="2854373" cy="59317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文字方塊 2">
            <a:extLst>
              <a:ext uri="{FF2B5EF4-FFF2-40B4-BE49-F238E27FC236}">
                <a16:creationId xmlns:a16="http://schemas.microsoft.com/office/drawing/2014/main" id="{EAE92B8C-BACF-3633-221B-86B641C96EF4}"/>
              </a:ext>
            </a:extLst>
          </p:cNvPr>
          <p:cNvSpPr txBox="1"/>
          <p:nvPr/>
        </p:nvSpPr>
        <p:spPr>
          <a:xfrm>
            <a:off x="10838821" y="1153228"/>
            <a:ext cx="5092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4800" b="1" dirty="0"/>
              <a:t>C</a:t>
            </a:r>
            <a:endParaRPr kumimoji="1" lang="zh-TW" altLang="en-US" sz="4800" b="1" dirty="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3334E522-5274-FA08-4C6A-1D777510576B}"/>
              </a:ext>
            </a:extLst>
          </p:cNvPr>
          <p:cNvSpPr/>
          <p:nvPr/>
        </p:nvSpPr>
        <p:spPr>
          <a:xfrm>
            <a:off x="9881103" y="3602288"/>
            <a:ext cx="868101" cy="706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3483E0BC-D837-A946-5EBE-68310B5570B9}"/>
              </a:ext>
            </a:extLst>
          </p:cNvPr>
          <p:cNvSpPr txBox="1"/>
          <p:nvPr/>
        </p:nvSpPr>
        <p:spPr>
          <a:xfrm>
            <a:off x="10859412" y="3747225"/>
            <a:ext cx="5092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4800" b="1" dirty="0"/>
              <a:t>B</a:t>
            </a:r>
            <a:endParaRPr kumimoji="1" lang="zh-TW" altLang="en-US" sz="4800" b="1" dirty="0"/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88F4845B-5921-7E26-E63F-FCB366498053}"/>
              </a:ext>
            </a:extLst>
          </p:cNvPr>
          <p:cNvSpPr txBox="1"/>
          <p:nvPr/>
        </p:nvSpPr>
        <p:spPr>
          <a:xfrm>
            <a:off x="10838821" y="6019429"/>
            <a:ext cx="5092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4800" b="1" dirty="0"/>
              <a:t>A</a:t>
            </a:r>
            <a:endParaRPr kumimoji="1" lang="zh-TW" altLang="en-US" sz="4800" b="1" dirty="0"/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B4A49BBC-00DF-B8E3-FFC6-A25CE215F45D}"/>
              </a:ext>
            </a:extLst>
          </p:cNvPr>
          <p:cNvSpPr txBox="1"/>
          <p:nvPr/>
        </p:nvSpPr>
        <p:spPr>
          <a:xfrm>
            <a:off x="6959550" y="4800258"/>
            <a:ext cx="5092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4800" b="1" dirty="0"/>
              <a:t>D</a:t>
            </a:r>
            <a:endParaRPr kumimoji="1" lang="zh-TW" altLang="en-US" sz="48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文字方塊 8">
                <a:extLst>
                  <a:ext uri="{FF2B5EF4-FFF2-40B4-BE49-F238E27FC236}">
                    <a16:creationId xmlns:a16="http://schemas.microsoft.com/office/drawing/2014/main" id="{1769F56B-C5C3-10C4-AE48-885CBA76CEF5}"/>
                  </a:ext>
                </a:extLst>
              </p:cNvPr>
              <p:cNvSpPr txBox="1"/>
              <p:nvPr/>
            </p:nvSpPr>
            <p:spPr>
              <a:xfrm>
                <a:off x="7423097" y="5722841"/>
                <a:ext cx="3715253" cy="5931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TW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kumimoji="1" lang="en-US" altLang="zh-TW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zh-TW" sz="2000" dirty="0">
                    <a:solidFill>
                      <a:schemeClr val="tx1"/>
                    </a:solidFill>
                  </a:rPr>
                  <a:t>=</a:t>
                </a:r>
                <a:r>
                  <a:rPr kumimoji="1" lang="en-US" altLang="zh-TW" sz="20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kumimoji="1" lang="el-GR" altLang="zh-TW" sz="20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  <m:r>
                      <a:rPr kumimoji="1" lang="en-US" altLang="zh-TW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kumimoji="1" lang="en-US" altLang="zh-TW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1" lang="en-US" altLang="zh-TW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num>
                      <m:den>
                        <m:sSub>
                          <m:sSubPr>
                            <m:ctrlPr>
                              <a:rPr kumimoji="1" lang="en-US" altLang="zh-TW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TW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𝑙</m:t>
                            </m:r>
                          </m:e>
                          <m:sub>
                            <m:r>
                              <a:rPr kumimoji="1" lang="en-US" altLang="zh-TW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den>
                    </m:f>
                    <m:sSub>
                      <m:sSubPr>
                        <m:ctrlPr>
                          <a:rPr kumimoji="1" lang="en-US" altLang="zh-TW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𝐷</m:t>
                        </m:r>
                      </m:sub>
                    </m:sSub>
                    <m:r>
                      <a:rPr kumimoji="1" lang="en-US" altLang="zh-TW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sSub>
                          <m:sSubPr>
                            <m:ctrlP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𝑙</m:t>
                            </m:r>
                          </m:e>
                          <m:sub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den>
                    </m:f>
                    <m:sSub>
                      <m:sSub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sSub>
                          <m:sSubPr>
                            <m:ctrlP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𝑙</m:t>
                            </m:r>
                          </m:e>
                          <m:sub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sub>
                    </m:sSub>
                  </m:oMath>
                </a14:m>
                <a:endParaRPr lang="zh-TW" altLang="en-US" sz="20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9" name="文字方塊 8">
                <a:extLst>
                  <a:ext uri="{FF2B5EF4-FFF2-40B4-BE49-F238E27FC236}">
                    <a16:creationId xmlns:a16="http://schemas.microsoft.com/office/drawing/2014/main" id="{1769F56B-C5C3-10C4-AE48-885CBA76CE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3097" y="5722841"/>
                <a:ext cx="3715253" cy="59317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文字方塊 9">
                <a:extLst>
                  <a:ext uri="{FF2B5EF4-FFF2-40B4-BE49-F238E27FC236}">
                    <a16:creationId xmlns:a16="http://schemas.microsoft.com/office/drawing/2014/main" id="{D4E73D5A-09CC-7D13-4E34-9396CADF0DBD}"/>
                  </a:ext>
                </a:extLst>
              </p:cNvPr>
              <p:cNvSpPr txBox="1"/>
              <p:nvPr/>
            </p:nvSpPr>
            <p:spPr>
              <a:xfrm>
                <a:off x="7378211" y="3357243"/>
                <a:ext cx="3715253" cy="5931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TW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sub>
                    </m:sSub>
                    <m:r>
                      <a:rPr kumimoji="1" lang="en-US" altLang="zh-TW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zh-TW" sz="2000" dirty="0">
                    <a:solidFill>
                      <a:schemeClr val="tx1"/>
                    </a:solidFill>
                  </a:rPr>
                  <a:t>=</a:t>
                </a:r>
                <a:r>
                  <a:rPr kumimoji="1" lang="en-US" altLang="zh-TW" sz="20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kumimoji="1" lang="el-GR" altLang="zh-TW" sz="20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  <m:r>
                      <a:rPr kumimoji="1" lang="en-US" altLang="zh-TW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kumimoji="1" lang="en-US" altLang="zh-TW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1" lang="en-US" altLang="zh-TW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num>
                      <m:den>
                        <m:sSub>
                          <m:sSubPr>
                            <m:ctrlPr>
                              <a:rPr kumimoji="1" lang="en-US" altLang="zh-TW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TW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𝑙</m:t>
                            </m:r>
                          </m:e>
                          <m:sub>
                            <m:r>
                              <a:rPr kumimoji="1" lang="en-US" altLang="zh-TW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den>
                    </m:f>
                    <m:sSub>
                      <m:sSubPr>
                        <m:ctrlPr>
                          <a:rPr kumimoji="1" lang="en-US" altLang="zh-TW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𝐷</m:t>
                        </m:r>
                      </m:sub>
                    </m:sSub>
                    <m:r>
                      <a:rPr kumimoji="1" lang="en-US" altLang="zh-TW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sSub>
                          <m:sSubPr>
                            <m:ctrlP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𝑙</m:t>
                            </m:r>
                          </m:e>
                          <m:sub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den>
                    </m:f>
                    <m:sSub>
                      <m:sSub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sSub>
                          <m:sSubPr>
                            <m:ctrlP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𝑙</m:t>
                            </m:r>
                          </m:e>
                          <m:sub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sub>
                    </m:sSub>
                  </m:oMath>
                </a14:m>
                <a:endParaRPr lang="zh-TW" altLang="en-US" sz="20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0" name="文字方塊 9">
                <a:extLst>
                  <a:ext uri="{FF2B5EF4-FFF2-40B4-BE49-F238E27FC236}">
                    <a16:creationId xmlns:a16="http://schemas.microsoft.com/office/drawing/2014/main" id="{D4E73D5A-09CC-7D13-4E34-9396CADF0D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8211" y="3357243"/>
                <a:ext cx="3715253" cy="59317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文字方塊 10">
                <a:extLst>
                  <a:ext uri="{FF2B5EF4-FFF2-40B4-BE49-F238E27FC236}">
                    <a16:creationId xmlns:a16="http://schemas.microsoft.com/office/drawing/2014/main" id="{60F1D12D-54D4-4375-9DAE-B84CE712ED4D}"/>
                  </a:ext>
                </a:extLst>
              </p:cNvPr>
              <p:cNvSpPr txBox="1"/>
              <p:nvPr/>
            </p:nvSpPr>
            <p:spPr>
              <a:xfrm>
                <a:off x="4191423" y="4637687"/>
                <a:ext cx="3715253" cy="5931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TW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𝐷</m:t>
                        </m:r>
                      </m:sub>
                    </m:sSub>
                    <m:r>
                      <a:rPr kumimoji="1" lang="en-US" altLang="zh-TW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zh-TW" sz="2000" dirty="0">
                    <a:solidFill>
                      <a:schemeClr val="tx1"/>
                    </a:solidFill>
                  </a:rPr>
                  <a:t>=</a:t>
                </a:r>
                <a:r>
                  <a:rPr kumimoji="1" lang="en-US" altLang="zh-TW" sz="20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kumimoji="1" lang="el-GR" altLang="zh-TW" sz="20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  <m:r>
                      <a:rPr kumimoji="1" lang="en-US" altLang="zh-TW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kumimoji="1" lang="en-US" altLang="zh-TW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1" lang="en-US" altLang="zh-TW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num>
                      <m:den>
                        <m:sSub>
                          <m:sSubPr>
                            <m:ctrlPr>
                              <a:rPr kumimoji="1" lang="en-US" altLang="zh-TW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TW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𝑙</m:t>
                            </m:r>
                          </m:e>
                          <m:sub>
                            <m:r>
                              <a:rPr kumimoji="1" lang="en-US" altLang="zh-TW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𝐷</m:t>
                            </m:r>
                          </m:sub>
                        </m:sSub>
                      </m:den>
                    </m:f>
                    <m:sSub>
                      <m:sSubPr>
                        <m:ctrlPr>
                          <a:rPr kumimoji="1" lang="en-US" altLang="zh-TW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kumimoji="1" lang="en-US" altLang="zh-TW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sSub>
                          <m:sSubPr>
                            <m:ctrlP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𝑙</m:t>
                            </m:r>
                          </m:e>
                          <m:sub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𝐷</m:t>
                            </m:r>
                          </m:sub>
                        </m:sSub>
                      </m:den>
                    </m:f>
                    <m:sSub>
                      <m:sSub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sSub>
                          <m:sSubPr>
                            <m:ctrlP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𝑙</m:t>
                            </m:r>
                          </m:e>
                          <m:sub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𝐷</m:t>
                            </m:r>
                          </m:sub>
                        </m:sSub>
                      </m:sub>
                    </m:sSub>
                  </m:oMath>
                </a14:m>
                <a:endParaRPr lang="zh-TW" altLang="en-US" sz="20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1" name="文字方塊 10">
                <a:extLst>
                  <a:ext uri="{FF2B5EF4-FFF2-40B4-BE49-F238E27FC236}">
                    <a16:creationId xmlns:a16="http://schemas.microsoft.com/office/drawing/2014/main" id="{60F1D12D-54D4-4375-9DAE-B84CE712ED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423" y="4637687"/>
                <a:ext cx="3715253" cy="59317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直線接點 12">
            <a:extLst>
              <a:ext uri="{FF2B5EF4-FFF2-40B4-BE49-F238E27FC236}">
                <a16:creationId xmlns:a16="http://schemas.microsoft.com/office/drawing/2014/main" id="{151CC4A8-67E6-F045-CA73-C41408CB2ECB}"/>
              </a:ext>
            </a:extLst>
          </p:cNvPr>
          <p:cNvCxnSpPr>
            <a:cxnSpLocks/>
          </p:cNvCxnSpPr>
          <p:nvPr/>
        </p:nvCxnSpPr>
        <p:spPr>
          <a:xfrm>
            <a:off x="3484100" y="1568726"/>
            <a:ext cx="7165419" cy="0"/>
          </a:xfrm>
          <a:prstGeom prst="line">
            <a:avLst/>
          </a:prstGeom>
          <a:ln w="1905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接點 13">
            <a:extLst>
              <a:ext uri="{FF2B5EF4-FFF2-40B4-BE49-F238E27FC236}">
                <a16:creationId xmlns:a16="http://schemas.microsoft.com/office/drawing/2014/main" id="{F74F25ED-D919-293B-862C-D6A63741FDD1}"/>
              </a:ext>
            </a:extLst>
          </p:cNvPr>
          <p:cNvCxnSpPr>
            <a:cxnSpLocks/>
          </p:cNvCxnSpPr>
          <p:nvPr/>
        </p:nvCxnSpPr>
        <p:spPr>
          <a:xfrm>
            <a:off x="6916424" y="4130450"/>
            <a:ext cx="3760520" cy="0"/>
          </a:xfrm>
          <a:prstGeom prst="line">
            <a:avLst/>
          </a:prstGeom>
          <a:ln w="1905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>
            <a:extLst>
              <a:ext uri="{FF2B5EF4-FFF2-40B4-BE49-F238E27FC236}">
                <a16:creationId xmlns:a16="http://schemas.microsoft.com/office/drawing/2014/main" id="{60888EC4-CDA9-8745-58B2-B5F1A5504106}"/>
              </a:ext>
            </a:extLst>
          </p:cNvPr>
          <p:cNvCxnSpPr>
            <a:cxnSpLocks/>
          </p:cNvCxnSpPr>
          <p:nvPr/>
        </p:nvCxnSpPr>
        <p:spPr>
          <a:xfrm>
            <a:off x="3484100" y="5276656"/>
            <a:ext cx="3399614" cy="8453"/>
          </a:xfrm>
          <a:prstGeom prst="line">
            <a:avLst/>
          </a:prstGeom>
          <a:ln w="1905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接點 15">
            <a:extLst>
              <a:ext uri="{FF2B5EF4-FFF2-40B4-BE49-F238E27FC236}">
                <a16:creationId xmlns:a16="http://schemas.microsoft.com/office/drawing/2014/main" id="{05637D6D-CA31-F3D2-4E8D-15FC901D1B1F}"/>
              </a:ext>
            </a:extLst>
          </p:cNvPr>
          <p:cNvCxnSpPr>
            <a:cxnSpLocks/>
          </p:cNvCxnSpPr>
          <p:nvPr/>
        </p:nvCxnSpPr>
        <p:spPr>
          <a:xfrm>
            <a:off x="6958921" y="6434927"/>
            <a:ext cx="3790283" cy="0"/>
          </a:xfrm>
          <a:prstGeom prst="line">
            <a:avLst/>
          </a:prstGeom>
          <a:ln w="1905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接點 17">
            <a:extLst>
              <a:ext uri="{FF2B5EF4-FFF2-40B4-BE49-F238E27FC236}">
                <a16:creationId xmlns:a16="http://schemas.microsoft.com/office/drawing/2014/main" id="{69DE41D0-4CF6-AC0F-B82F-0946CB04B8C6}"/>
              </a:ext>
            </a:extLst>
          </p:cNvPr>
          <p:cNvCxnSpPr>
            <a:cxnSpLocks/>
          </p:cNvCxnSpPr>
          <p:nvPr/>
        </p:nvCxnSpPr>
        <p:spPr>
          <a:xfrm>
            <a:off x="6897343" y="4130450"/>
            <a:ext cx="19081" cy="2304477"/>
          </a:xfrm>
          <a:prstGeom prst="line">
            <a:avLst/>
          </a:prstGeom>
          <a:ln w="1905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0845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5477</TotalTime>
  <Words>71</Words>
  <Application>Microsoft Macintosh PowerPoint</Application>
  <PresentationFormat>寬螢幕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Times</vt:lpstr>
      <vt:lpstr>Times New Roman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鍾冬川</dc:creator>
  <cp:lastModifiedBy>鍾冬川</cp:lastModifiedBy>
  <cp:revision>56</cp:revision>
  <dcterms:created xsi:type="dcterms:W3CDTF">2022-06-28T07:07:08Z</dcterms:created>
  <dcterms:modified xsi:type="dcterms:W3CDTF">2024-01-07T00:58:03Z</dcterms:modified>
</cp:coreProperties>
</file>