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3"/>
    <p:restoredTop sz="94690"/>
  </p:normalViewPr>
  <p:slideViewPr>
    <p:cSldViewPr snapToGrid="0">
      <p:cViewPr varScale="1">
        <p:scale>
          <a:sx n="111" d="100"/>
          <a:sy n="111" d="100"/>
        </p:scale>
        <p:origin x="16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674920-2B3D-D134-3ABD-4A594E899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110B22C-417C-5097-6228-C68298AE4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29B147-7AD0-9D05-A163-CC1682139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F5AFD5F-D70E-454C-474E-CAE67DB22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2779566-4AEE-9C15-28A0-2474DBE52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7622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4F686B-9A38-923A-41B3-230F4CF59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8214CE3-461E-1619-FE43-E6EC9FEEF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19081D-F3FE-E852-CED1-AF6ED8450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A6C5E69-CE47-9D42-8EFE-4F883F0A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81838C-433F-09D2-436A-4658567F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00982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6CAA12C-75F5-71C4-6570-91FDD99F99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DDF2D9-B18C-7812-051C-DED145EF9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E60B58-6218-AC48-D10F-4ECBFD057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97B25C-61F2-BAB6-84B0-B05822F51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25CC77-D149-5124-9412-26D1948D2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0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325DEA-4619-7CB9-3A93-68E7920ED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69C0000-E283-9465-9025-B672E5B65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81A4D2-0C9B-6B82-C5E4-9B6C6F3A7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7657C7-D261-CB7B-4B2C-37DFEB1F4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FFBBCE-21DC-464B-12A4-7EECB5D01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322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73618C-5522-4D2B-7476-68051FE44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8D70FC0-3258-F024-BB44-20285006A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BF4602-A6E2-379D-F774-548E59C7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BE5BDB-18EC-06D3-6856-D64C67F9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E648C9B-970F-7959-397C-3E68BDCA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0440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5CFB0C-BB1B-B894-9335-F22731826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B5070C-5E01-91C0-851B-8E39CDE0F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A74A8A1-4D04-88BD-33E3-B24B7CBBA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55C8A62-3861-B703-562B-34F4BD88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BB04A33-E222-8882-FD35-2B394E1A3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9546FAC-5E23-F150-EA15-22CDEE909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5101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DEB0B7-5048-1E2A-AB02-00E85DB11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1283BD-772D-8067-3C60-0FD70D3A6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8A650B1-7F21-1ED3-3EB5-0C95A6867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EA9C328-BC32-ECB5-A969-093C1E2A0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C4038A5-2440-35E5-8B03-5EC7DE776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88597D0-8CE4-0898-3979-FA08EEC34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C8F8DE1-9F16-99AD-9697-FD28ADC4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B86D1B3-5E59-14F4-380E-DA944EB4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02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36537B-AEDC-DAB6-06A6-08C8F5DF5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70BD124-1043-D569-CA06-1429FD83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7CE224-F4D6-A962-B7B8-75345A3EA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A5FA18C-4526-7D0F-2709-7F371087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1132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C1E3CBB-D5AF-2D5A-CE52-91F31651F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0820824-92A6-F40C-EB94-EB343350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456828F-2155-08C1-9AA0-9AF8BB96E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4987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CEB068-EA39-969A-0C6E-34FEA77BC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E64B51-E8CF-91C1-14A3-DB4604182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54FB28D-54ED-73AD-60C3-D9F5D2042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26DEBC8-35C9-C16D-D5B1-C557BFD03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4EA12C8-36D3-F969-B1A5-0EEAB51B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0BC1F03-F9A4-8977-F0DD-66CBFC4F7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8288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69903D-C3D5-0D7D-DEBE-8F3F084A7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F78DD3-B9D9-2D1D-670C-E9D657CBA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5CBD68B-963D-D080-C3EB-478E64AC0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A7F97FF-A27C-63FB-E5F8-91CC5EDEA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4960D80-8993-F809-0CA2-54E28123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62C7A5-7D04-05CB-1C5E-CB29883C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6673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DFD69A-EFE4-0751-4EDA-F93CE43EE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AA98D11-90F0-B5D1-A0AF-4498AA84A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D0AA5A-8F7B-23FF-BD5F-42D77E4F5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24ECC-3088-A540-A89C-6BF9FA999D5A}" type="datetimeFigureOut">
              <a:rPr kumimoji="1" lang="zh-TW" altLang="en-US" smtClean="0"/>
              <a:t>2024/1/7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11DC9E-D562-6ECB-4F63-7240589C1E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BC02AF-BDBC-03AC-C62A-321326A9A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14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8670586A-4801-0B9B-435F-BF50F30C9B22}"/>
              </a:ext>
            </a:extLst>
          </p:cNvPr>
          <p:cNvCxnSpPr>
            <a:cxnSpLocks/>
          </p:cNvCxnSpPr>
          <p:nvPr/>
        </p:nvCxnSpPr>
        <p:spPr>
          <a:xfrm>
            <a:off x="2159806" y="1059440"/>
            <a:ext cx="0" cy="3707930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id="{3590F4A7-20D3-CF0C-2A25-72347F5F64D7}"/>
                  </a:ext>
                </a:extLst>
              </p:cNvPr>
              <p:cNvSpPr txBox="1"/>
              <p:nvPr/>
            </p:nvSpPr>
            <p:spPr>
              <a:xfrm>
                <a:off x="3578506" y="1151404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id="{3590F4A7-20D3-CF0C-2A25-72347F5F6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8506" y="1151404"/>
                <a:ext cx="1209555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文字方塊 35">
                <a:extLst>
                  <a:ext uri="{FF2B5EF4-FFF2-40B4-BE49-F238E27FC236}">
                    <a16:creationId xmlns:a16="http://schemas.microsoft.com/office/drawing/2014/main" id="{AD550742-247D-E449-928F-F85EED780C3A}"/>
                  </a:ext>
                </a:extLst>
              </p:cNvPr>
              <p:cNvSpPr txBox="1"/>
              <p:nvPr/>
            </p:nvSpPr>
            <p:spPr>
              <a:xfrm>
                <a:off x="6815741" y="3738331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6" name="文字方塊 35">
                <a:extLst>
                  <a:ext uri="{FF2B5EF4-FFF2-40B4-BE49-F238E27FC236}">
                    <a16:creationId xmlns:a16="http://schemas.microsoft.com/office/drawing/2014/main" id="{AD550742-247D-E449-928F-F85EED780C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5741" y="3738331"/>
                <a:ext cx="120955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204D3D3B-9F71-9DC3-530E-58FA5B15ADE1}"/>
                  </a:ext>
                </a:extLst>
              </p:cNvPr>
              <p:cNvSpPr txBox="1"/>
              <p:nvPr/>
            </p:nvSpPr>
            <p:spPr>
              <a:xfrm>
                <a:off x="6883967" y="5998222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204D3D3B-9F71-9DC3-530E-58FA5B15AD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3967" y="5998222"/>
                <a:ext cx="120955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id="{418595CB-99DF-B062-36FB-53523E0B1084}"/>
                  </a:ext>
                </a:extLst>
              </p:cNvPr>
              <p:cNvSpPr txBox="1"/>
              <p:nvPr/>
            </p:nvSpPr>
            <p:spPr>
              <a:xfrm>
                <a:off x="3531556" y="4844223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id="{418595CB-99DF-B062-36FB-53523E0B10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556" y="4844223"/>
                <a:ext cx="120955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字方塊 2">
            <a:extLst>
              <a:ext uri="{FF2B5EF4-FFF2-40B4-BE49-F238E27FC236}">
                <a16:creationId xmlns:a16="http://schemas.microsoft.com/office/drawing/2014/main" id="{EAE92B8C-BACF-3633-221B-86B641C96EF4}"/>
              </a:ext>
            </a:extLst>
          </p:cNvPr>
          <p:cNvSpPr txBox="1"/>
          <p:nvPr/>
        </p:nvSpPr>
        <p:spPr>
          <a:xfrm>
            <a:off x="9530882" y="643942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C</a:t>
            </a:r>
            <a:endParaRPr kumimoji="1" lang="zh-TW" altLang="en-US" sz="48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334E522-5274-FA08-4C6A-1D777510576B}"/>
              </a:ext>
            </a:extLst>
          </p:cNvPr>
          <p:cNvSpPr/>
          <p:nvPr/>
        </p:nvSpPr>
        <p:spPr>
          <a:xfrm>
            <a:off x="8573164" y="3093002"/>
            <a:ext cx="868101" cy="706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483E0BC-D837-A946-5EBE-68310B5570B9}"/>
              </a:ext>
            </a:extLst>
          </p:cNvPr>
          <p:cNvSpPr txBox="1"/>
          <p:nvPr/>
        </p:nvSpPr>
        <p:spPr>
          <a:xfrm>
            <a:off x="9551473" y="3237939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B</a:t>
            </a:r>
            <a:endParaRPr kumimoji="1" lang="zh-TW" altLang="en-US" sz="4800" b="1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88F4845B-5921-7E26-E63F-FCB366498053}"/>
              </a:ext>
            </a:extLst>
          </p:cNvPr>
          <p:cNvSpPr txBox="1"/>
          <p:nvPr/>
        </p:nvSpPr>
        <p:spPr>
          <a:xfrm>
            <a:off x="9530882" y="5510143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A</a:t>
            </a:r>
            <a:endParaRPr kumimoji="1" lang="zh-TW" altLang="en-US" sz="4800" b="1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B4A49BBC-00DF-B8E3-FFC6-A25CE215F45D}"/>
              </a:ext>
            </a:extLst>
          </p:cNvPr>
          <p:cNvSpPr txBox="1"/>
          <p:nvPr/>
        </p:nvSpPr>
        <p:spPr>
          <a:xfrm>
            <a:off x="5651611" y="4290972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D</a:t>
            </a:r>
            <a:endParaRPr kumimoji="1" lang="zh-TW" altLang="en-US" sz="4800" b="1" dirty="0"/>
          </a:p>
        </p:txBody>
      </p: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151CC4A8-67E6-F045-CA73-C41408CB2ECB}"/>
              </a:ext>
            </a:extLst>
          </p:cNvPr>
          <p:cNvCxnSpPr>
            <a:cxnSpLocks/>
          </p:cNvCxnSpPr>
          <p:nvPr/>
        </p:nvCxnSpPr>
        <p:spPr>
          <a:xfrm>
            <a:off x="2176161" y="1059440"/>
            <a:ext cx="7165419" cy="0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F74F25ED-D919-293B-862C-D6A63741FDD1}"/>
              </a:ext>
            </a:extLst>
          </p:cNvPr>
          <p:cNvCxnSpPr>
            <a:cxnSpLocks/>
          </p:cNvCxnSpPr>
          <p:nvPr/>
        </p:nvCxnSpPr>
        <p:spPr>
          <a:xfrm>
            <a:off x="5608485" y="3621164"/>
            <a:ext cx="3760520" cy="0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60888EC4-CDA9-8745-58B2-B5F1A5504106}"/>
              </a:ext>
            </a:extLst>
          </p:cNvPr>
          <p:cNvCxnSpPr>
            <a:cxnSpLocks/>
          </p:cNvCxnSpPr>
          <p:nvPr/>
        </p:nvCxnSpPr>
        <p:spPr>
          <a:xfrm>
            <a:off x="2176161" y="4767370"/>
            <a:ext cx="3399614" cy="8453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05637D6D-CA31-F3D2-4E8D-15FC901D1B1F}"/>
              </a:ext>
            </a:extLst>
          </p:cNvPr>
          <p:cNvCxnSpPr>
            <a:cxnSpLocks/>
          </p:cNvCxnSpPr>
          <p:nvPr/>
        </p:nvCxnSpPr>
        <p:spPr>
          <a:xfrm>
            <a:off x="5650982" y="5925641"/>
            <a:ext cx="3790283" cy="0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69DE41D0-4CF6-AC0F-B82F-0946CB04B8C6}"/>
              </a:ext>
            </a:extLst>
          </p:cNvPr>
          <p:cNvCxnSpPr>
            <a:cxnSpLocks/>
          </p:cNvCxnSpPr>
          <p:nvPr/>
        </p:nvCxnSpPr>
        <p:spPr>
          <a:xfrm>
            <a:off x="5589404" y="3621164"/>
            <a:ext cx="19081" cy="2304477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字方塊 1">
            <a:extLst>
              <a:ext uri="{FF2B5EF4-FFF2-40B4-BE49-F238E27FC236}">
                <a16:creationId xmlns:a16="http://schemas.microsoft.com/office/drawing/2014/main" id="{2C8B166B-D5FA-E6DF-D0A4-D1A8BE845E64}"/>
              </a:ext>
            </a:extLst>
          </p:cNvPr>
          <p:cNvSpPr txBox="1"/>
          <p:nvPr/>
        </p:nvSpPr>
        <p:spPr>
          <a:xfrm>
            <a:off x="1404055" y="2406942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O</a:t>
            </a:r>
            <a:endParaRPr kumimoji="1" lang="zh-TW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07084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5478</TotalTime>
  <Words>17</Words>
  <Application>Microsoft Macintosh PowerPoint</Application>
  <PresentationFormat>寬螢幕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鍾冬川</dc:creator>
  <cp:lastModifiedBy>鍾冬川</cp:lastModifiedBy>
  <cp:revision>58</cp:revision>
  <dcterms:created xsi:type="dcterms:W3CDTF">2022-06-28T07:07:08Z</dcterms:created>
  <dcterms:modified xsi:type="dcterms:W3CDTF">2024-01-07T01:03:59Z</dcterms:modified>
</cp:coreProperties>
</file>